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3" r:id="rId1"/>
  </p:sldMasterIdLst>
  <p:notesMasterIdLst>
    <p:notesMasterId r:id="rId39"/>
  </p:notesMasterIdLst>
  <p:sldIdLst>
    <p:sldId id="256" r:id="rId2"/>
    <p:sldId id="258" r:id="rId3"/>
    <p:sldId id="328" r:id="rId4"/>
    <p:sldId id="309" r:id="rId5"/>
    <p:sldId id="311" r:id="rId6"/>
    <p:sldId id="315" r:id="rId7"/>
    <p:sldId id="287" r:id="rId8"/>
    <p:sldId id="310" r:id="rId9"/>
    <p:sldId id="313" r:id="rId10"/>
    <p:sldId id="312" r:id="rId11"/>
    <p:sldId id="288" r:id="rId12"/>
    <p:sldId id="289" r:id="rId13"/>
    <p:sldId id="319" r:id="rId14"/>
    <p:sldId id="314" r:id="rId15"/>
    <p:sldId id="290" r:id="rId16"/>
    <p:sldId id="291" r:id="rId17"/>
    <p:sldId id="320" r:id="rId18"/>
    <p:sldId id="316" r:id="rId19"/>
    <p:sldId id="323" r:id="rId20"/>
    <p:sldId id="306" r:id="rId21"/>
    <p:sldId id="325" r:id="rId22"/>
    <p:sldId id="326" r:id="rId23"/>
    <p:sldId id="293" r:id="rId24"/>
    <p:sldId id="305" r:id="rId25"/>
    <p:sldId id="307" r:id="rId26"/>
    <p:sldId id="318" r:id="rId27"/>
    <p:sldId id="292" r:id="rId28"/>
    <p:sldId id="324" r:id="rId29"/>
    <p:sldId id="295" r:id="rId30"/>
    <p:sldId id="296" r:id="rId31"/>
    <p:sldId id="327" r:id="rId32"/>
    <p:sldId id="317" r:id="rId33"/>
    <p:sldId id="321" r:id="rId34"/>
    <p:sldId id="322" r:id="rId35"/>
    <p:sldId id="285" r:id="rId36"/>
    <p:sldId id="294" r:id="rId37"/>
    <p:sldId id="304" r:id="rId38"/>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FDF643F-7556-43DC-88F5-5BC18001375A}" v="806" dt="2020-11-17T15:16:03.29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71" autoAdjust="0"/>
    <p:restoredTop sz="95822" autoAdjust="0"/>
  </p:normalViewPr>
  <p:slideViewPr>
    <p:cSldViewPr snapToGrid="0">
      <p:cViewPr varScale="1">
        <p:scale>
          <a:sx n="95" d="100"/>
          <a:sy n="95" d="100"/>
        </p:scale>
        <p:origin x="60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ddalena Autiero" userId="61547746f09925b7" providerId="LiveId" clId="{DFDF643F-7556-43DC-88F5-5BC18001375A}"/>
    <pc:docChg chg="undo custSel mod addSld delSld modSld sldOrd">
      <pc:chgData name="Maddalena Autiero" userId="61547746f09925b7" providerId="LiveId" clId="{DFDF643F-7556-43DC-88F5-5BC18001375A}" dt="2020-11-17T15:20:33.994" v="9177" actId="20577"/>
      <pc:docMkLst>
        <pc:docMk/>
      </pc:docMkLst>
      <pc:sldChg chg="modSp mod">
        <pc:chgData name="Maddalena Autiero" userId="61547746f09925b7" providerId="LiveId" clId="{DFDF643F-7556-43DC-88F5-5BC18001375A}" dt="2020-11-17T15:20:33.994" v="9177" actId="20577"/>
        <pc:sldMkLst>
          <pc:docMk/>
          <pc:sldMk cId="3945573795" sldId="256"/>
        </pc:sldMkLst>
        <pc:spChg chg="mod">
          <ac:chgData name="Maddalena Autiero" userId="61547746f09925b7" providerId="LiveId" clId="{DFDF643F-7556-43DC-88F5-5BC18001375A}" dt="2020-11-17T12:49:08.346" v="8985" actId="1076"/>
          <ac:spMkLst>
            <pc:docMk/>
            <pc:sldMk cId="3945573795" sldId="256"/>
            <ac:spMk id="2" creationId="{D0A05791-96BB-43E5-A74A-5A7B1097ACFC}"/>
          </ac:spMkLst>
        </pc:spChg>
        <pc:spChg chg="mod">
          <ac:chgData name="Maddalena Autiero" userId="61547746f09925b7" providerId="LiveId" clId="{DFDF643F-7556-43DC-88F5-5BC18001375A}" dt="2020-11-17T15:20:33.994" v="9177" actId="20577"/>
          <ac:spMkLst>
            <pc:docMk/>
            <pc:sldMk cId="3945573795" sldId="256"/>
            <ac:spMk id="3" creationId="{D3487C9F-B868-4811-A11B-7E7E73EAF8BC}"/>
          </ac:spMkLst>
        </pc:spChg>
      </pc:sldChg>
      <pc:sldChg chg="addSp delSp modSp mod">
        <pc:chgData name="Maddalena Autiero" userId="61547746f09925b7" providerId="LiveId" clId="{DFDF643F-7556-43DC-88F5-5BC18001375A}" dt="2020-11-17T15:16:03.290" v="9158" actId="114"/>
        <pc:sldMkLst>
          <pc:docMk/>
          <pc:sldMk cId="643869394" sldId="258"/>
        </pc:sldMkLst>
        <pc:spChg chg="mod">
          <ac:chgData name="Maddalena Autiero" userId="61547746f09925b7" providerId="LiveId" clId="{DFDF643F-7556-43DC-88F5-5BC18001375A}" dt="2020-11-17T05:38:00.312" v="8166" actId="1076"/>
          <ac:spMkLst>
            <pc:docMk/>
            <pc:sldMk cId="643869394" sldId="258"/>
            <ac:spMk id="5" creationId="{B8DC337F-F193-4029-A160-93F421528AD0}"/>
          </ac:spMkLst>
        </pc:spChg>
        <pc:spChg chg="del mod">
          <ac:chgData name="Maddalena Autiero" userId="61547746f09925b7" providerId="LiveId" clId="{DFDF643F-7556-43DC-88F5-5BC18001375A}" dt="2020-11-17T05:36:23.996" v="8153" actId="478"/>
          <ac:spMkLst>
            <pc:docMk/>
            <pc:sldMk cId="643869394" sldId="258"/>
            <ac:spMk id="6" creationId="{2C7CD2C4-D414-48DA-91E6-CF219DCA9300}"/>
          </ac:spMkLst>
        </pc:spChg>
        <pc:graphicFrameChg chg="add del modGraphic">
          <ac:chgData name="Maddalena Autiero" userId="61547746f09925b7" providerId="LiveId" clId="{DFDF643F-7556-43DC-88F5-5BC18001375A}" dt="2020-11-17T05:36:07.195" v="8149" actId="478"/>
          <ac:graphicFrameMkLst>
            <pc:docMk/>
            <pc:sldMk cId="643869394" sldId="258"/>
            <ac:graphicFrameMk id="3" creationId="{2549E177-C914-4347-A6D8-7B19BD05BBFE}"/>
          </ac:graphicFrameMkLst>
        </pc:graphicFrameChg>
        <pc:graphicFrameChg chg="add mod modGraphic">
          <ac:chgData name="Maddalena Autiero" userId="61547746f09925b7" providerId="LiveId" clId="{DFDF643F-7556-43DC-88F5-5BC18001375A}" dt="2020-11-17T15:16:03.290" v="9158" actId="114"/>
          <ac:graphicFrameMkLst>
            <pc:docMk/>
            <pc:sldMk cId="643869394" sldId="258"/>
            <ac:graphicFrameMk id="7" creationId="{C6171EAD-ED6A-4030-92A1-74CD0FF4B889}"/>
          </ac:graphicFrameMkLst>
        </pc:graphicFrameChg>
        <pc:picChg chg="mod">
          <ac:chgData name="Maddalena Autiero" userId="61547746f09925b7" providerId="LiveId" clId="{DFDF643F-7556-43DC-88F5-5BC18001375A}" dt="2020-11-17T05:36:15.757" v="8151" actId="1076"/>
          <ac:picMkLst>
            <pc:docMk/>
            <pc:sldMk cId="643869394" sldId="258"/>
            <ac:picMk id="4" creationId="{62A83618-A150-485E-BC43-DE4D5FB2926E}"/>
          </ac:picMkLst>
        </pc:picChg>
      </pc:sldChg>
      <pc:sldChg chg="addSp modSp mod">
        <pc:chgData name="Maddalena Autiero" userId="61547746f09925b7" providerId="LiveId" clId="{DFDF643F-7556-43DC-88F5-5BC18001375A}" dt="2020-11-15T16:55:59.234" v="4933" actId="20577"/>
        <pc:sldMkLst>
          <pc:docMk/>
          <pc:sldMk cId="4123050168" sldId="289"/>
        </pc:sldMkLst>
        <pc:spChg chg="add mod">
          <ac:chgData name="Maddalena Autiero" userId="61547746f09925b7" providerId="LiveId" clId="{DFDF643F-7556-43DC-88F5-5BC18001375A}" dt="2020-11-15T16:55:59.234" v="4933" actId="20577"/>
          <ac:spMkLst>
            <pc:docMk/>
            <pc:sldMk cId="4123050168" sldId="289"/>
            <ac:spMk id="12" creationId="{FBC7DC1A-F1C6-4215-8BAE-4F4E83EE8A02}"/>
          </ac:spMkLst>
        </pc:spChg>
      </pc:sldChg>
      <pc:sldChg chg="modSp mod">
        <pc:chgData name="Maddalena Autiero" userId="61547746f09925b7" providerId="LiveId" clId="{DFDF643F-7556-43DC-88F5-5BC18001375A}" dt="2020-11-15T23:38:12.359" v="6815" actId="1036"/>
        <pc:sldMkLst>
          <pc:docMk/>
          <pc:sldMk cId="1746826913" sldId="290"/>
        </pc:sldMkLst>
        <pc:spChg chg="mod">
          <ac:chgData name="Maddalena Autiero" userId="61547746f09925b7" providerId="LiveId" clId="{DFDF643F-7556-43DC-88F5-5BC18001375A}" dt="2020-11-15T17:03:07.728" v="4945" actId="1076"/>
          <ac:spMkLst>
            <pc:docMk/>
            <pc:sldMk cId="1746826913" sldId="290"/>
            <ac:spMk id="5" creationId="{B0DD969D-3683-41DE-ABD1-09F1E6E56F00}"/>
          </ac:spMkLst>
        </pc:spChg>
        <pc:spChg chg="mod">
          <ac:chgData name="Maddalena Autiero" userId="61547746f09925b7" providerId="LiveId" clId="{DFDF643F-7556-43DC-88F5-5BC18001375A}" dt="2020-11-15T23:38:12.359" v="6815" actId="1036"/>
          <ac:spMkLst>
            <pc:docMk/>
            <pc:sldMk cId="1746826913" sldId="290"/>
            <ac:spMk id="13" creationId="{E9C761F0-D41B-41D2-96FC-0ABAE0C9693D}"/>
          </ac:spMkLst>
        </pc:spChg>
        <pc:picChg chg="mod">
          <ac:chgData name="Maddalena Autiero" userId="61547746f09925b7" providerId="LiveId" clId="{DFDF643F-7556-43DC-88F5-5BC18001375A}" dt="2020-11-15T17:02:57.635" v="4943" actId="1076"/>
          <ac:picMkLst>
            <pc:docMk/>
            <pc:sldMk cId="1746826913" sldId="290"/>
            <ac:picMk id="4" creationId="{62A83618-A150-485E-BC43-DE4D5FB2926E}"/>
          </ac:picMkLst>
        </pc:picChg>
      </pc:sldChg>
      <pc:sldChg chg="modSp mod">
        <pc:chgData name="Maddalena Autiero" userId="61547746f09925b7" providerId="LiveId" clId="{DFDF643F-7556-43DC-88F5-5BC18001375A}" dt="2020-11-15T16:43:26.647" v="4488" actId="20577"/>
        <pc:sldMkLst>
          <pc:docMk/>
          <pc:sldMk cId="3945110644" sldId="291"/>
        </pc:sldMkLst>
        <pc:spChg chg="mod">
          <ac:chgData name="Maddalena Autiero" userId="61547746f09925b7" providerId="LiveId" clId="{DFDF643F-7556-43DC-88F5-5BC18001375A}" dt="2020-11-15T16:43:26.647" v="4488" actId="20577"/>
          <ac:spMkLst>
            <pc:docMk/>
            <pc:sldMk cId="3945110644" sldId="291"/>
            <ac:spMk id="5" creationId="{FC11EFEE-2B66-45A3-B7A9-242ACEC81D03}"/>
          </ac:spMkLst>
        </pc:spChg>
      </pc:sldChg>
      <pc:sldChg chg="addSp modSp mod ord">
        <pc:chgData name="Maddalena Autiero" userId="61547746f09925b7" providerId="LiveId" clId="{DFDF643F-7556-43DC-88F5-5BC18001375A}" dt="2020-11-17T06:57:34.587" v="8478" actId="1076"/>
        <pc:sldMkLst>
          <pc:docMk/>
          <pc:sldMk cId="1013374485" sldId="292"/>
        </pc:sldMkLst>
        <pc:spChg chg="mod">
          <ac:chgData name="Maddalena Autiero" userId="61547746f09925b7" providerId="LiveId" clId="{DFDF643F-7556-43DC-88F5-5BC18001375A}" dt="2020-11-15T15:18:41.875" v="2773" actId="1076"/>
          <ac:spMkLst>
            <pc:docMk/>
            <pc:sldMk cId="1013374485" sldId="292"/>
            <ac:spMk id="5" creationId="{D1346D6F-BDFD-419D-A15C-A04DB679F278}"/>
          </ac:spMkLst>
        </pc:spChg>
        <pc:spChg chg="add mod">
          <ac:chgData name="Maddalena Autiero" userId="61547746f09925b7" providerId="LiveId" clId="{DFDF643F-7556-43DC-88F5-5BC18001375A}" dt="2020-11-17T05:47:21.867" v="8245" actId="1076"/>
          <ac:spMkLst>
            <pc:docMk/>
            <pc:sldMk cId="1013374485" sldId="292"/>
            <ac:spMk id="7" creationId="{2BD14E8A-A671-4881-8AB2-787855A5EA5E}"/>
          </ac:spMkLst>
        </pc:spChg>
        <pc:spChg chg="add mod">
          <ac:chgData name="Maddalena Autiero" userId="61547746f09925b7" providerId="LiveId" clId="{DFDF643F-7556-43DC-88F5-5BC18001375A}" dt="2020-11-17T06:57:34.587" v="8478" actId="1076"/>
          <ac:spMkLst>
            <pc:docMk/>
            <pc:sldMk cId="1013374485" sldId="292"/>
            <ac:spMk id="8" creationId="{44C71A6F-7A46-486A-A60E-A5DECCF5739D}"/>
          </ac:spMkLst>
        </pc:spChg>
        <pc:spChg chg="mod">
          <ac:chgData name="Maddalena Autiero" userId="61547746f09925b7" providerId="LiveId" clId="{DFDF643F-7556-43DC-88F5-5BC18001375A}" dt="2020-11-15T15:19:55.770" v="2786" actId="14100"/>
          <ac:spMkLst>
            <pc:docMk/>
            <pc:sldMk cId="1013374485" sldId="292"/>
            <ac:spMk id="11" creationId="{1415E4E2-AF8A-4F3B-AA67-2415D9A72D0B}"/>
          </ac:spMkLst>
        </pc:spChg>
        <pc:graphicFrameChg chg="mod">
          <ac:chgData name="Maddalena Autiero" userId="61547746f09925b7" providerId="LiveId" clId="{DFDF643F-7556-43DC-88F5-5BC18001375A}" dt="2020-11-16T00:09:06.085" v="7251" actId="1076"/>
          <ac:graphicFrameMkLst>
            <pc:docMk/>
            <pc:sldMk cId="1013374485" sldId="292"/>
            <ac:graphicFrameMk id="9" creationId="{FEFE7BE7-D5A1-4ADF-94C0-795D428364EF}"/>
          </ac:graphicFrameMkLst>
        </pc:graphicFrameChg>
        <pc:picChg chg="mod">
          <ac:chgData name="Maddalena Autiero" userId="61547746f09925b7" providerId="LiveId" clId="{DFDF643F-7556-43DC-88F5-5BC18001375A}" dt="2020-11-15T15:19:19.622" v="2780" actId="1076"/>
          <ac:picMkLst>
            <pc:docMk/>
            <pc:sldMk cId="1013374485" sldId="292"/>
            <ac:picMk id="4" creationId="{62A83618-A150-485E-BC43-DE4D5FB2926E}"/>
          </ac:picMkLst>
        </pc:picChg>
        <pc:picChg chg="add mod modCrop">
          <ac:chgData name="Maddalena Autiero" userId="61547746f09925b7" providerId="LiveId" clId="{DFDF643F-7556-43DC-88F5-5BC18001375A}" dt="2020-11-15T15:19:44.327" v="2784" actId="14100"/>
          <ac:picMkLst>
            <pc:docMk/>
            <pc:sldMk cId="1013374485" sldId="292"/>
            <ac:picMk id="6" creationId="{DF802054-E098-4F4D-8CD9-7965A0A881F5}"/>
          </ac:picMkLst>
        </pc:picChg>
      </pc:sldChg>
      <pc:sldChg chg="addSp modSp mod">
        <pc:chgData name="Maddalena Autiero" userId="61547746f09925b7" providerId="LiveId" clId="{DFDF643F-7556-43DC-88F5-5BC18001375A}" dt="2020-11-15T23:32:13.204" v="6768" actId="1076"/>
        <pc:sldMkLst>
          <pc:docMk/>
          <pc:sldMk cId="2306396310" sldId="293"/>
        </pc:sldMkLst>
        <pc:spChg chg="add mod">
          <ac:chgData name="Maddalena Autiero" userId="61547746f09925b7" providerId="LiveId" clId="{DFDF643F-7556-43DC-88F5-5BC18001375A}" dt="2020-11-15T23:32:13.204" v="6768" actId="1076"/>
          <ac:spMkLst>
            <pc:docMk/>
            <pc:sldMk cId="2306396310" sldId="293"/>
            <ac:spMk id="5" creationId="{F2BBCDF4-604B-4714-87D2-3BD0A85CDADC}"/>
          </ac:spMkLst>
        </pc:spChg>
        <pc:spChg chg="mod">
          <ac:chgData name="Maddalena Autiero" userId="61547746f09925b7" providerId="LiveId" clId="{DFDF643F-7556-43DC-88F5-5BC18001375A}" dt="2020-11-15T16:00:46.603" v="2842" actId="1076"/>
          <ac:spMkLst>
            <pc:docMk/>
            <pc:sldMk cId="2306396310" sldId="293"/>
            <ac:spMk id="7" creationId="{44303D7D-4865-43AF-91B8-43F4DD732D6E}"/>
          </ac:spMkLst>
        </pc:spChg>
        <pc:picChg chg="mod modCrop">
          <ac:chgData name="Maddalena Autiero" userId="61547746f09925b7" providerId="LiveId" clId="{DFDF643F-7556-43DC-88F5-5BC18001375A}" dt="2020-11-15T17:32:50.019" v="5298" actId="1076"/>
          <ac:picMkLst>
            <pc:docMk/>
            <pc:sldMk cId="2306396310" sldId="293"/>
            <ac:picMk id="9" creationId="{418F6C57-9F54-431B-860B-10DEE24FD5C5}"/>
          </ac:picMkLst>
        </pc:picChg>
      </pc:sldChg>
      <pc:sldChg chg="ord modNotesTx">
        <pc:chgData name="Maddalena Autiero" userId="61547746f09925b7" providerId="LiveId" clId="{DFDF643F-7556-43DC-88F5-5BC18001375A}" dt="2020-11-17T08:28:36.938" v="8481"/>
        <pc:sldMkLst>
          <pc:docMk/>
          <pc:sldMk cId="2049687136" sldId="294"/>
        </pc:sldMkLst>
      </pc:sldChg>
      <pc:sldChg chg="addSp delSp modSp mod">
        <pc:chgData name="Maddalena Autiero" userId="61547746f09925b7" providerId="LiveId" clId="{DFDF643F-7556-43DC-88F5-5BC18001375A}" dt="2020-11-17T05:51:32.526" v="8281" actId="6549"/>
        <pc:sldMkLst>
          <pc:docMk/>
          <pc:sldMk cId="1574950999" sldId="295"/>
        </pc:sldMkLst>
        <pc:spChg chg="mod">
          <ac:chgData name="Maddalena Autiero" userId="61547746f09925b7" providerId="LiveId" clId="{DFDF643F-7556-43DC-88F5-5BC18001375A}" dt="2020-11-15T17:39:45.739" v="5331" actId="20577"/>
          <ac:spMkLst>
            <pc:docMk/>
            <pc:sldMk cId="1574950999" sldId="295"/>
            <ac:spMk id="6" creationId="{78EF46CD-03DD-4391-98F8-925EEF2CE744}"/>
          </ac:spMkLst>
        </pc:spChg>
        <pc:spChg chg="add mod">
          <ac:chgData name="Maddalena Autiero" userId="61547746f09925b7" providerId="LiveId" clId="{DFDF643F-7556-43DC-88F5-5BC18001375A}" dt="2020-11-17T05:47:43.410" v="8249" actId="1076"/>
          <ac:spMkLst>
            <pc:docMk/>
            <pc:sldMk cId="1574950999" sldId="295"/>
            <ac:spMk id="10" creationId="{5604255F-51AF-4DD8-9E75-EBA42FC1050E}"/>
          </ac:spMkLst>
        </pc:spChg>
        <pc:spChg chg="add mod">
          <ac:chgData name="Maddalena Autiero" userId="61547746f09925b7" providerId="LiveId" clId="{DFDF643F-7556-43DC-88F5-5BC18001375A}" dt="2020-11-17T05:50:02.562" v="8266" actId="1076"/>
          <ac:spMkLst>
            <pc:docMk/>
            <pc:sldMk cId="1574950999" sldId="295"/>
            <ac:spMk id="12" creationId="{02F0905F-1D8A-45BA-9968-3CCD9585789B}"/>
          </ac:spMkLst>
        </pc:spChg>
        <pc:spChg chg="add mod">
          <ac:chgData name="Maddalena Autiero" userId="61547746f09925b7" providerId="LiveId" clId="{DFDF643F-7556-43DC-88F5-5BC18001375A}" dt="2020-11-17T05:51:32.526" v="8281" actId="6549"/>
          <ac:spMkLst>
            <pc:docMk/>
            <pc:sldMk cId="1574950999" sldId="295"/>
            <ac:spMk id="14" creationId="{43FD3093-2E19-425B-9471-72F1504CD560}"/>
          </ac:spMkLst>
        </pc:spChg>
        <pc:picChg chg="add del mod">
          <ac:chgData name="Maddalena Autiero" userId="61547746f09925b7" providerId="LiveId" clId="{DFDF643F-7556-43DC-88F5-5BC18001375A}" dt="2020-11-17T05:51:27.304" v="8279" actId="478"/>
          <ac:picMkLst>
            <pc:docMk/>
            <pc:sldMk cId="1574950999" sldId="295"/>
            <ac:picMk id="4" creationId="{62A83618-A150-485E-BC43-DE4D5FB2926E}"/>
          </ac:picMkLst>
        </pc:picChg>
      </pc:sldChg>
      <pc:sldChg chg="addSp delSp modSp mod setBg">
        <pc:chgData name="Maddalena Autiero" userId="61547746f09925b7" providerId="LiveId" clId="{DFDF643F-7556-43DC-88F5-5BC18001375A}" dt="2020-11-17T05:25:08.906" v="7637" actId="17032"/>
        <pc:sldMkLst>
          <pc:docMk/>
          <pc:sldMk cId="2311841362" sldId="296"/>
        </pc:sldMkLst>
        <pc:spChg chg="mod">
          <ac:chgData name="Maddalena Autiero" userId="61547746f09925b7" providerId="LiveId" clId="{DFDF643F-7556-43DC-88F5-5BC18001375A}" dt="2020-11-15T15:29:31.053" v="2802" actId="26606"/>
          <ac:spMkLst>
            <pc:docMk/>
            <pc:sldMk cId="2311841362" sldId="296"/>
            <ac:spMk id="2" creationId="{52ADDC6E-8985-4099-9EF0-BAD4A17A345A}"/>
          </ac:spMkLst>
        </pc:spChg>
        <pc:spChg chg="mod">
          <ac:chgData name="Maddalena Autiero" userId="61547746f09925b7" providerId="LiveId" clId="{DFDF643F-7556-43DC-88F5-5BC18001375A}" dt="2020-11-15T15:29:31.053" v="2802" actId="26606"/>
          <ac:spMkLst>
            <pc:docMk/>
            <pc:sldMk cId="2311841362" sldId="296"/>
            <ac:spMk id="3" creationId="{368803F4-3E80-4072-9569-397C51F7686C}"/>
          </ac:spMkLst>
        </pc:spChg>
        <pc:spChg chg="add del">
          <ac:chgData name="Maddalena Autiero" userId="61547746f09925b7" providerId="LiveId" clId="{DFDF643F-7556-43DC-88F5-5BC18001375A}" dt="2020-11-15T15:29:31.053" v="2802" actId="26606"/>
          <ac:spMkLst>
            <pc:docMk/>
            <pc:sldMk cId="2311841362" sldId="296"/>
            <ac:spMk id="5" creationId="{287F1DE2-33FA-4DA0-B737-5FADEE7E072F}"/>
          </ac:spMkLst>
        </pc:spChg>
        <pc:spChg chg="add del mod">
          <ac:chgData name="Maddalena Autiero" userId="61547746f09925b7" providerId="LiveId" clId="{DFDF643F-7556-43DC-88F5-5BC18001375A}" dt="2020-11-17T05:25:08.906" v="7637" actId="17032"/>
          <ac:spMkLst>
            <pc:docMk/>
            <pc:sldMk cId="2311841362" sldId="296"/>
            <ac:spMk id="6" creationId="{D20297E7-09B9-46EC-BD0F-5F609C04CDCE}"/>
          </ac:spMkLst>
        </pc:spChg>
        <pc:spChg chg="add del">
          <ac:chgData name="Maddalena Autiero" userId="61547746f09925b7" providerId="LiveId" clId="{DFDF643F-7556-43DC-88F5-5BC18001375A}" dt="2020-11-15T15:29:31.053" v="2802" actId="26606"/>
          <ac:spMkLst>
            <pc:docMk/>
            <pc:sldMk cId="2311841362" sldId="296"/>
            <ac:spMk id="11" creationId="{0EF2A0DA-AE81-4A45-972E-646AC2870C2F}"/>
          </ac:spMkLst>
        </pc:spChg>
        <pc:picChg chg="mod ord">
          <ac:chgData name="Maddalena Autiero" userId="61547746f09925b7" providerId="LiveId" clId="{DFDF643F-7556-43DC-88F5-5BC18001375A}" dt="2020-11-15T15:29:31.053" v="2802" actId="26606"/>
          <ac:picMkLst>
            <pc:docMk/>
            <pc:sldMk cId="2311841362" sldId="296"/>
            <ac:picMk id="4" creationId="{62A83618-A150-485E-BC43-DE4D5FB2926E}"/>
          </ac:picMkLst>
        </pc:picChg>
        <pc:picChg chg="add del">
          <ac:chgData name="Maddalena Autiero" userId="61547746f09925b7" providerId="LiveId" clId="{DFDF643F-7556-43DC-88F5-5BC18001375A}" dt="2020-11-15T15:29:31.053" v="2802" actId="26606"/>
          <ac:picMkLst>
            <pc:docMk/>
            <pc:sldMk cId="2311841362" sldId="296"/>
            <ac:picMk id="13" creationId="{B536FA4E-0152-4E27-91DA-0FC22D1846BB}"/>
          </ac:picMkLst>
        </pc:picChg>
      </pc:sldChg>
      <pc:sldChg chg="modSp mod">
        <pc:chgData name="Maddalena Autiero" userId="61547746f09925b7" providerId="LiveId" clId="{DFDF643F-7556-43DC-88F5-5BC18001375A}" dt="2020-11-17T08:35:54.747" v="8484" actId="27636"/>
        <pc:sldMkLst>
          <pc:docMk/>
          <pc:sldMk cId="618721490" sldId="304"/>
        </pc:sldMkLst>
        <pc:spChg chg="mod">
          <ac:chgData name="Maddalena Autiero" userId="61547746f09925b7" providerId="LiveId" clId="{DFDF643F-7556-43DC-88F5-5BC18001375A}" dt="2020-11-17T08:35:54.747" v="8484" actId="27636"/>
          <ac:spMkLst>
            <pc:docMk/>
            <pc:sldMk cId="618721490" sldId="304"/>
            <ac:spMk id="3" creationId="{368803F4-3E80-4072-9569-397C51F7686C}"/>
          </ac:spMkLst>
        </pc:spChg>
      </pc:sldChg>
      <pc:sldChg chg="modSp mod">
        <pc:chgData name="Maddalena Autiero" userId="61547746f09925b7" providerId="LiveId" clId="{DFDF643F-7556-43DC-88F5-5BC18001375A}" dt="2020-11-15T22:50:55.765" v="5903" actId="1035"/>
        <pc:sldMkLst>
          <pc:docMk/>
          <pc:sldMk cId="1371119697" sldId="305"/>
        </pc:sldMkLst>
        <pc:spChg chg="mod">
          <ac:chgData name="Maddalena Autiero" userId="61547746f09925b7" providerId="LiveId" clId="{DFDF643F-7556-43DC-88F5-5BC18001375A}" dt="2020-11-15T22:47:52.032" v="5818" actId="1076"/>
          <ac:spMkLst>
            <pc:docMk/>
            <pc:sldMk cId="1371119697" sldId="305"/>
            <ac:spMk id="7" creationId="{44303D7D-4865-43AF-91B8-43F4DD732D6E}"/>
          </ac:spMkLst>
        </pc:spChg>
        <pc:graphicFrameChg chg="mod">
          <ac:chgData name="Maddalena Autiero" userId="61547746f09925b7" providerId="LiveId" clId="{DFDF643F-7556-43DC-88F5-5BC18001375A}" dt="2020-11-15T22:50:55.765" v="5903" actId="1035"/>
          <ac:graphicFrameMkLst>
            <pc:docMk/>
            <pc:sldMk cId="1371119697" sldId="305"/>
            <ac:graphicFrameMk id="5" creationId="{6BB636AC-9C73-4074-B856-88D840F7015C}"/>
          </ac:graphicFrameMkLst>
        </pc:graphicFrameChg>
        <pc:graphicFrameChg chg="mod">
          <ac:chgData name="Maddalena Autiero" userId="61547746f09925b7" providerId="LiveId" clId="{DFDF643F-7556-43DC-88F5-5BC18001375A}" dt="2020-11-15T22:48:02.749" v="5819" actId="1076"/>
          <ac:graphicFrameMkLst>
            <pc:docMk/>
            <pc:sldMk cId="1371119697" sldId="305"/>
            <ac:graphicFrameMk id="10" creationId="{6AD23438-BA25-469E-873C-5C583EA21E5D}"/>
          </ac:graphicFrameMkLst>
        </pc:graphicFrameChg>
        <pc:picChg chg="mod">
          <ac:chgData name="Maddalena Autiero" userId="61547746f09925b7" providerId="LiveId" clId="{DFDF643F-7556-43DC-88F5-5BC18001375A}" dt="2020-11-15T22:47:46.191" v="5817" actId="1076"/>
          <ac:picMkLst>
            <pc:docMk/>
            <pc:sldMk cId="1371119697" sldId="305"/>
            <ac:picMk id="4" creationId="{62A83618-A150-485E-BC43-DE4D5FB2926E}"/>
          </ac:picMkLst>
        </pc:picChg>
      </pc:sldChg>
      <pc:sldChg chg="addSp modSp mod">
        <pc:chgData name="Maddalena Autiero" userId="61547746f09925b7" providerId="LiveId" clId="{DFDF643F-7556-43DC-88F5-5BC18001375A}" dt="2020-11-16T00:10:53.679" v="7254" actId="207"/>
        <pc:sldMkLst>
          <pc:docMk/>
          <pc:sldMk cId="2598644940" sldId="306"/>
        </pc:sldMkLst>
        <pc:spChg chg="add mod">
          <ac:chgData name="Maddalena Autiero" userId="61547746f09925b7" providerId="LiveId" clId="{DFDF643F-7556-43DC-88F5-5BC18001375A}" dt="2020-11-15T23:55:45.411" v="7125" actId="1038"/>
          <ac:spMkLst>
            <pc:docMk/>
            <pc:sldMk cId="2598644940" sldId="306"/>
            <ac:spMk id="2" creationId="{4418AC33-AB7E-4CF9-BC7E-27F4194D39E9}"/>
          </ac:spMkLst>
        </pc:spChg>
        <pc:spChg chg="add mod">
          <ac:chgData name="Maddalena Autiero" userId="61547746f09925b7" providerId="LiveId" clId="{DFDF643F-7556-43DC-88F5-5BC18001375A}" dt="2020-11-15T23:55:35.604" v="7091" actId="1038"/>
          <ac:spMkLst>
            <pc:docMk/>
            <pc:sldMk cId="2598644940" sldId="306"/>
            <ac:spMk id="3" creationId="{88D6B251-C4F0-4D6A-A6EC-5BD96623FAC0}"/>
          </ac:spMkLst>
        </pc:spChg>
        <pc:spChg chg="mod">
          <ac:chgData name="Maddalena Autiero" userId="61547746f09925b7" providerId="LiveId" clId="{DFDF643F-7556-43DC-88F5-5BC18001375A}" dt="2020-11-15T23:54:49.143" v="7053" actId="1076"/>
          <ac:spMkLst>
            <pc:docMk/>
            <pc:sldMk cId="2598644940" sldId="306"/>
            <ac:spMk id="5" creationId="{D1346D6F-BDFD-419D-A15C-A04DB679F278}"/>
          </ac:spMkLst>
        </pc:spChg>
        <pc:spChg chg="mod">
          <ac:chgData name="Maddalena Autiero" userId="61547746f09925b7" providerId="LiveId" clId="{DFDF643F-7556-43DC-88F5-5BC18001375A}" dt="2020-11-16T00:10:53.679" v="7254" actId="207"/>
          <ac:spMkLst>
            <pc:docMk/>
            <pc:sldMk cId="2598644940" sldId="306"/>
            <ac:spMk id="6" creationId="{92257B08-9B03-4817-9A78-FF10EBE8AD00}"/>
          </ac:spMkLst>
        </pc:spChg>
        <pc:graphicFrameChg chg="mod">
          <ac:chgData name="Maddalena Autiero" userId="61547746f09925b7" providerId="LiveId" clId="{DFDF643F-7556-43DC-88F5-5BC18001375A}" dt="2020-11-15T23:55:21.240" v="7072" actId="1038"/>
          <ac:graphicFrameMkLst>
            <pc:docMk/>
            <pc:sldMk cId="2598644940" sldId="306"/>
            <ac:graphicFrameMk id="7" creationId="{2AFD4191-1328-4162-BB69-49063B6FF24A}"/>
          </ac:graphicFrameMkLst>
        </pc:graphicFrameChg>
      </pc:sldChg>
      <pc:sldChg chg="modSp">
        <pc:chgData name="Maddalena Autiero" userId="61547746f09925b7" providerId="LiveId" clId="{DFDF643F-7556-43DC-88F5-5BC18001375A}" dt="2020-11-17T06:01:34.011" v="8366" actId="20577"/>
        <pc:sldMkLst>
          <pc:docMk/>
          <pc:sldMk cId="762009861" sldId="307"/>
        </pc:sldMkLst>
        <pc:graphicFrameChg chg="mod">
          <ac:chgData name="Maddalena Autiero" userId="61547746f09925b7" providerId="LiveId" clId="{DFDF643F-7556-43DC-88F5-5BC18001375A}" dt="2020-11-17T06:01:34.011" v="8366" actId="20577"/>
          <ac:graphicFrameMkLst>
            <pc:docMk/>
            <pc:sldMk cId="762009861" sldId="307"/>
            <ac:graphicFrameMk id="3" creationId="{0F924D09-CDBB-4FC0-A2F1-9B6C90190619}"/>
          </ac:graphicFrameMkLst>
        </pc:graphicFrameChg>
      </pc:sldChg>
      <pc:sldChg chg="addSp delSp mod ord">
        <pc:chgData name="Maddalena Autiero" userId="61547746f09925b7" providerId="LiveId" clId="{DFDF643F-7556-43DC-88F5-5BC18001375A}" dt="2020-11-17T13:00:50.772" v="9054"/>
        <pc:sldMkLst>
          <pc:docMk/>
          <pc:sldMk cId="3045512636" sldId="310"/>
        </pc:sldMkLst>
        <pc:picChg chg="add del">
          <ac:chgData name="Maddalena Autiero" userId="61547746f09925b7" providerId="LiveId" clId="{DFDF643F-7556-43DC-88F5-5BC18001375A}" dt="2020-11-17T06:00:25.869" v="8358" actId="478"/>
          <ac:picMkLst>
            <pc:docMk/>
            <pc:sldMk cId="3045512636" sldId="310"/>
            <ac:picMk id="4" creationId="{62A83618-A150-485E-BC43-DE4D5FB2926E}"/>
          </ac:picMkLst>
        </pc:picChg>
      </pc:sldChg>
      <pc:sldChg chg="addSp modSp mod">
        <pc:chgData name="Maddalena Autiero" userId="61547746f09925b7" providerId="LiveId" clId="{DFDF643F-7556-43DC-88F5-5BC18001375A}" dt="2020-11-17T05:46:22.263" v="8241" actId="1076"/>
        <pc:sldMkLst>
          <pc:docMk/>
          <pc:sldMk cId="3332741066" sldId="312"/>
        </pc:sldMkLst>
        <pc:spChg chg="add mod">
          <ac:chgData name="Maddalena Autiero" userId="61547746f09925b7" providerId="LiveId" clId="{DFDF643F-7556-43DC-88F5-5BC18001375A}" dt="2020-11-17T05:46:22.263" v="8241" actId="1076"/>
          <ac:spMkLst>
            <pc:docMk/>
            <pc:sldMk cId="3332741066" sldId="312"/>
            <ac:spMk id="10" creationId="{6F5F96B7-75E1-4CDE-85D8-330FB4CC846B}"/>
          </ac:spMkLst>
        </pc:spChg>
        <pc:spChg chg="mod">
          <ac:chgData name="Maddalena Autiero" userId="61547746f09925b7" providerId="LiveId" clId="{DFDF643F-7556-43DC-88F5-5BC18001375A}" dt="2020-11-15T15:00:38.466" v="1501" actId="20577"/>
          <ac:spMkLst>
            <pc:docMk/>
            <pc:sldMk cId="3332741066" sldId="312"/>
            <ac:spMk id="12" creationId="{921208E1-9E7C-48C4-ACEF-BC34FCB2D0DB}"/>
          </ac:spMkLst>
        </pc:spChg>
        <pc:graphicFrameChg chg="mod">
          <ac:chgData name="Maddalena Autiero" userId="61547746f09925b7" providerId="LiveId" clId="{DFDF643F-7556-43DC-88F5-5BC18001375A}" dt="2020-11-17T05:45:43.765" v="8233"/>
          <ac:graphicFrameMkLst>
            <pc:docMk/>
            <pc:sldMk cId="3332741066" sldId="312"/>
            <ac:graphicFrameMk id="8" creationId="{3205BF21-4716-4A84-881A-646B1FD34CC6}"/>
          </ac:graphicFrameMkLst>
        </pc:graphicFrameChg>
      </pc:sldChg>
      <pc:sldChg chg="addSp modSp mod">
        <pc:chgData name="Maddalena Autiero" userId="61547746f09925b7" providerId="LiveId" clId="{DFDF643F-7556-43DC-88F5-5BC18001375A}" dt="2020-11-15T23:34:54.604" v="6774" actId="14100"/>
        <pc:sldMkLst>
          <pc:docMk/>
          <pc:sldMk cId="3031082579" sldId="314"/>
        </pc:sldMkLst>
        <pc:spChg chg="mod">
          <ac:chgData name="Maddalena Autiero" userId="61547746f09925b7" providerId="LiveId" clId="{DFDF643F-7556-43DC-88F5-5BC18001375A}" dt="2020-11-15T16:40:40.115" v="4451" actId="1076"/>
          <ac:spMkLst>
            <pc:docMk/>
            <pc:sldMk cId="3031082579" sldId="314"/>
            <ac:spMk id="5" creationId="{3BE6F6ED-32B8-4F0E-BFF4-9BD47471DDBB}"/>
          </ac:spMkLst>
        </pc:spChg>
        <pc:spChg chg="mod">
          <ac:chgData name="Maddalena Autiero" userId="61547746f09925b7" providerId="LiveId" clId="{DFDF643F-7556-43DC-88F5-5BC18001375A}" dt="2020-11-15T23:34:54.604" v="6774" actId="14100"/>
          <ac:spMkLst>
            <pc:docMk/>
            <pc:sldMk cId="3031082579" sldId="314"/>
            <ac:spMk id="6" creationId="{FD72B1ED-1BCF-49AD-BC52-F03BED429F78}"/>
          </ac:spMkLst>
        </pc:spChg>
        <pc:spChg chg="add mod">
          <ac:chgData name="Maddalena Autiero" userId="61547746f09925b7" providerId="LiveId" clId="{DFDF643F-7556-43DC-88F5-5BC18001375A}" dt="2020-11-15T17:04:18.183" v="4956" actId="1076"/>
          <ac:spMkLst>
            <pc:docMk/>
            <pc:sldMk cId="3031082579" sldId="314"/>
            <ac:spMk id="11" creationId="{2E50D005-922C-4F3B-94DD-0895435DBA5F}"/>
          </ac:spMkLst>
        </pc:spChg>
        <pc:spChg chg="add mod">
          <ac:chgData name="Maddalena Autiero" userId="61547746f09925b7" providerId="LiveId" clId="{DFDF643F-7556-43DC-88F5-5BC18001375A}" dt="2020-11-15T17:04:44.162" v="4963" actId="403"/>
          <ac:spMkLst>
            <pc:docMk/>
            <pc:sldMk cId="3031082579" sldId="314"/>
            <ac:spMk id="13" creationId="{EFE40874-0AFE-42B6-AA1D-9882455ABBA6}"/>
          </ac:spMkLst>
        </pc:spChg>
        <pc:graphicFrameChg chg="mod">
          <ac:chgData name="Maddalena Autiero" userId="61547746f09925b7" providerId="LiveId" clId="{DFDF643F-7556-43DC-88F5-5BC18001375A}" dt="2020-11-15T16:40:49.308" v="4453" actId="1076"/>
          <ac:graphicFrameMkLst>
            <pc:docMk/>
            <pc:sldMk cId="3031082579" sldId="314"/>
            <ac:graphicFrameMk id="9" creationId="{CD951428-0637-4DD0-81F7-B6ABF1B74B1E}"/>
          </ac:graphicFrameMkLst>
        </pc:graphicFrameChg>
        <pc:picChg chg="mod">
          <ac:chgData name="Maddalena Autiero" userId="61547746f09925b7" providerId="LiveId" clId="{DFDF643F-7556-43DC-88F5-5BC18001375A}" dt="2020-11-15T16:40:24.972" v="4449" actId="1076"/>
          <ac:picMkLst>
            <pc:docMk/>
            <pc:sldMk cId="3031082579" sldId="314"/>
            <ac:picMk id="4" creationId="{62A83618-A150-485E-BC43-DE4D5FB2926E}"/>
          </ac:picMkLst>
        </pc:picChg>
      </pc:sldChg>
      <pc:sldChg chg="modSp mod ord">
        <pc:chgData name="Maddalena Autiero" userId="61547746f09925b7" providerId="LiveId" clId="{DFDF643F-7556-43DC-88F5-5BC18001375A}" dt="2020-11-17T06:17:48.158" v="8466"/>
        <pc:sldMkLst>
          <pc:docMk/>
          <pc:sldMk cId="23911201" sldId="315"/>
        </pc:sldMkLst>
        <pc:spChg chg="mod">
          <ac:chgData name="Maddalena Autiero" userId="61547746f09925b7" providerId="LiveId" clId="{DFDF643F-7556-43DC-88F5-5BC18001375A}" dt="2020-11-17T05:44:52.919" v="8231" actId="20577"/>
          <ac:spMkLst>
            <pc:docMk/>
            <pc:sldMk cId="23911201" sldId="315"/>
            <ac:spMk id="7" creationId="{C621A32D-4AA0-4C42-BFE0-17982A18E7A0}"/>
          </ac:spMkLst>
        </pc:spChg>
      </pc:sldChg>
      <pc:sldChg chg="addSp modSp mod">
        <pc:chgData name="Maddalena Autiero" userId="61547746f09925b7" providerId="LiveId" clId="{DFDF643F-7556-43DC-88F5-5BC18001375A}" dt="2020-11-17T05:49:43.542" v="8264" actId="6549"/>
        <pc:sldMkLst>
          <pc:docMk/>
          <pc:sldMk cId="1100845723" sldId="316"/>
        </pc:sldMkLst>
        <pc:spChg chg="mod">
          <ac:chgData name="Maddalena Autiero" userId="61547746f09925b7" providerId="LiveId" clId="{DFDF643F-7556-43DC-88F5-5BC18001375A}" dt="2020-11-15T23:49:21.428" v="7028" actId="1076"/>
          <ac:spMkLst>
            <pc:docMk/>
            <pc:sldMk cId="1100845723" sldId="316"/>
            <ac:spMk id="5" creationId="{FC11EFEE-2B66-45A3-B7A9-242ACEC81D03}"/>
          </ac:spMkLst>
        </pc:spChg>
        <pc:spChg chg="mod">
          <ac:chgData name="Maddalena Autiero" userId="61547746f09925b7" providerId="LiveId" clId="{DFDF643F-7556-43DC-88F5-5BC18001375A}" dt="2020-11-15T23:49:25.291" v="7029" actId="1076"/>
          <ac:spMkLst>
            <pc:docMk/>
            <pc:sldMk cId="1100845723" sldId="316"/>
            <ac:spMk id="6" creationId="{C1DBA062-C0D1-4F66-859F-6A313AF9DEB9}"/>
          </ac:spMkLst>
        </pc:spChg>
        <pc:spChg chg="add mod">
          <ac:chgData name="Maddalena Autiero" userId="61547746f09925b7" providerId="LiveId" clId="{DFDF643F-7556-43DC-88F5-5BC18001375A}" dt="2020-11-17T05:46:51.119" v="8243" actId="1076"/>
          <ac:spMkLst>
            <pc:docMk/>
            <pc:sldMk cId="1100845723" sldId="316"/>
            <ac:spMk id="7" creationId="{D5F7FF43-C149-4139-B69C-BF085E806B2B}"/>
          </ac:spMkLst>
        </pc:spChg>
        <pc:spChg chg="add mod">
          <ac:chgData name="Maddalena Autiero" userId="61547746f09925b7" providerId="LiveId" clId="{DFDF643F-7556-43DC-88F5-5BC18001375A}" dt="2020-11-17T05:49:43.542" v="8264" actId="6549"/>
          <ac:spMkLst>
            <pc:docMk/>
            <pc:sldMk cId="1100845723" sldId="316"/>
            <ac:spMk id="11" creationId="{4524C64D-B546-402F-B79B-C65B176A023C}"/>
          </ac:spMkLst>
        </pc:spChg>
        <pc:graphicFrameChg chg="add mod">
          <ac:chgData name="Maddalena Autiero" userId="61547746f09925b7" providerId="LiveId" clId="{DFDF643F-7556-43DC-88F5-5BC18001375A}" dt="2020-11-15T23:49:15.146" v="7027" actId="1036"/>
          <ac:graphicFrameMkLst>
            <pc:docMk/>
            <pc:sldMk cId="1100845723" sldId="316"/>
            <ac:graphicFrameMk id="8" creationId="{DAD8FD12-579F-458D-8177-FED6E2B5FE4D}"/>
          </ac:graphicFrameMkLst>
        </pc:graphicFrameChg>
        <pc:picChg chg="mod">
          <ac:chgData name="Maddalena Autiero" userId="61547746f09925b7" providerId="LiveId" clId="{DFDF643F-7556-43DC-88F5-5BC18001375A}" dt="2020-11-16T08:21:36.789" v="7255" actId="1076"/>
          <ac:picMkLst>
            <pc:docMk/>
            <pc:sldMk cId="1100845723" sldId="316"/>
            <ac:picMk id="4" creationId="{62A83618-A150-485E-BC43-DE4D5FB2926E}"/>
          </ac:picMkLst>
        </pc:picChg>
      </pc:sldChg>
      <pc:sldChg chg="addSp delSp modSp mod">
        <pc:chgData name="Maddalena Autiero" userId="61547746f09925b7" providerId="LiveId" clId="{DFDF643F-7556-43DC-88F5-5BC18001375A}" dt="2020-11-17T05:21:08.202" v="7486" actId="1076"/>
        <pc:sldMkLst>
          <pc:docMk/>
          <pc:sldMk cId="2020165819" sldId="317"/>
        </pc:sldMkLst>
        <pc:spChg chg="del">
          <ac:chgData name="Maddalena Autiero" userId="61547746f09925b7" providerId="LiveId" clId="{DFDF643F-7556-43DC-88F5-5BC18001375A}" dt="2020-11-17T05:20:20.110" v="7481" actId="931"/>
          <ac:spMkLst>
            <pc:docMk/>
            <pc:sldMk cId="2020165819" sldId="317"/>
            <ac:spMk id="3" creationId="{368803F4-3E80-4072-9569-397C51F7686C}"/>
          </ac:spMkLst>
        </pc:spChg>
        <pc:spChg chg="mod">
          <ac:chgData name="Maddalena Autiero" userId="61547746f09925b7" providerId="LiveId" clId="{DFDF643F-7556-43DC-88F5-5BC18001375A}" dt="2020-11-17T05:21:00.261" v="7485" actId="20577"/>
          <ac:spMkLst>
            <pc:docMk/>
            <pc:sldMk cId="2020165819" sldId="317"/>
            <ac:spMk id="6" creationId="{D20297E7-09B9-46EC-BD0F-5F609C04CDCE}"/>
          </ac:spMkLst>
        </pc:spChg>
        <pc:picChg chg="mod">
          <ac:chgData name="Maddalena Autiero" userId="61547746f09925b7" providerId="LiveId" clId="{DFDF643F-7556-43DC-88F5-5BC18001375A}" dt="2020-11-17T05:21:08.202" v="7486" actId="1076"/>
          <ac:picMkLst>
            <pc:docMk/>
            <pc:sldMk cId="2020165819" sldId="317"/>
            <ac:picMk id="4" creationId="{62A83618-A150-485E-BC43-DE4D5FB2926E}"/>
          </ac:picMkLst>
        </pc:picChg>
        <pc:picChg chg="add mod ord">
          <ac:chgData name="Maddalena Autiero" userId="61547746f09925b7" providerId="LiveId" clId="{DFDF643F-7556-43DC-88F5-5BC18001375A}" dt="2020-11-17T05:20:39.738" v="7484" actId="14100"/>
          <ac:picMkLst>
            <pc:docMk/>
            <pc:sldMk cId="2020165819" sldId="317"/>
            <ac:picMk id="8" creationId="{96A306EB-014D-4BD2-B8D6-89ECBD5A3575}"/>
          </ac:picMkLst>
        </pc:picChg>
      </pc:sldChg>
      <pc:sldChg chg="addSp modSp mod">
        <pc:chgData name="Maddalena Autiero" userId="61547746f09925b7" providerId="LiveId" clId="{DFDF643F-7556-43DC-88F5-5BC18001375A}" dt="2020-11-17T06:53:58.883" v="8476" actId="14100"/>
        <pc:sldMkLst>
          <pc:docMk/>
          <pc:sldMk cId="2869786588" sldId="318"/>
        </pc:sldMkLst>
        <pc:spChg chg="mod">
          <ac:chgData name="Maddalena Autiero" userId="61547746f09925b7" providerId="LiveId" clId="{DFDF643F-7556-43DC-88F5-5BC18001375A}" dt="2020-11-16T00:09:52.405" v="7252" actId="1076"/>
          <ac:spMkLst>
            <pc:docMk/>
            <pc:sldMk cId="2869786588" sldId="318"/>
            <ac:spMk id="7" creationId="{44303D7D-4865-43AF-91B8-43F4DD732D6E}"/>
          </ac:spMkLst>
        </pc:spChg>
        <pc:spChg chg="add mod">
          <ac:chgData name="Maddalena Autiero" userId="61547746f09925b7" providerId="LiveId" clId="{DFDF643F-7556-43DC-88F5-5BC18001375A}" dt="2020-11-17T06:53:58.883" v="8476" actId="14100"/>
          <ac:spMkLst>
            <pc:docMk/>
            <pc:sldMk cId="2869786588" sldId="318"/>
            <ac:spMk id="9" creationId="{A924FB96-07C8-4F21-BBCB-3248D1ABE651}"/>
          </ac:spMkLst>
        </pc:spChg>
        <pc:graphicFrameChg chg="add mod modGraphic">
          <ac:chgData name="Maddalena Autiero" userId="61547746f09925b7" providerId="LiveId" clId="{DFDF643F-7556-43DC-88F5-5BC18001375A}" dt="2020-11-17T06:04:15.691" v="8375" actId="12100"/>
          <ac:graphicFrameMkLst>
            <pc:docMk/>
            <pc:sldMk cId="2869786588" sldId="318"/>
            <ac:graphicFrameMk id="3" creationId="{D8E35B52-C997-4E88-9AFD-65BCEAD16C6E}"/>
          </ac:graphicFrameMkLst>
        </pc:graphicFrameChg>
        <pc:graphicFrameChg chg="mod">
          <ac:chgData name="Maddalena Autiero" userId="61547746f09925b7" providerId="LiveId" clId="{DFDF643F-7556-43DC-88F5-5BC18001375A}" dt="2020-11-17T06:03:18.599" v="8374" actId="14100"/>
          <ac:graphicFrameMkLst>
            <pc:docMk/>
            <pc:sldMk cId="2869786588" sldId="318"/>
            <ac:graphicFrameMk id="8" creationId="{D29B2CF5-BC73-4194-ACFD-6A43A8309D3E}"/>
          </ac:graphicFrameMkLst>
        </pc:graphicFrameChg>
        <pc:picChg chg="mod">
          <ac:chgData name="Maddalena Autiero" userId="61547746f09925b7" providerId="LiveId" clId="{DFDF643F-7556-43DC-88F5-5BC18001375A}" dt="2020-11-17T05:55:25.133" v="8296" actId="1076"/>
          <ac:picMkLst>
            <pc:docMk/>
            <pc:sldMk cId="2869786588" sldId="318"/>
            <ac:picMk id="4" creationId="{62A83618-A150-485E-BC43-DE4D5FB2926E}"/>
          </ac:picMkLst>
        </pc:picChg>
      </pc:sldChg>
      <pc:sldChg chg="addSp modSp mod">
        <pc:chgData name="Maddalena Autiero" userId="61547746f09925b7" providerId="LiveId" clId="{DFDF643F-7556-43DC-88F5-5BC18001375A}" dt="2020-11-15T16:54:30.923" v="4711" actId="14100"/>
        <pc:sldMkLst>
          <pc:docMk/>
          <pc:sldMk cId="1888332707" sldId="319"/>
        </pc:sldMkLst>
        <pc:spChg chg="mod">
          <ac:chgData name="Maddalena Autiero" userId="61547746f09925b7" providerId="LiveId" clId="{DFDF643F-7556-43DC-88F5-5BC18001375A}" dt="2020-11-15T16:13:54.795" v="2851" actId="1076"/>
          <ac:spMkLst>
            <pc:docMk/>
            <pc:sldMk cId="1888332707" sldId="319"/>
            <ac:spMk id="5" creationId="{3BE6F6ED-32B8-4F0E-BFF4-9BD47471DDBB}"/>
          </ac:spMkLst>
        </pc:spChg>
        <pc:spChg chg="add mod">
          <ac:chgData name="Maddalena Autiero" userId="61547746f09925b7" providerId="LiveId" clId="{DFDF643F-7556-43DC-88F5-5BC18001375A}" dt="2020-11-15T16:54:30.923" v="4711" actId="14100"/>
          <ac:spMkLst>
            <pc:docMk/>
            <pc:sldMk cId="1888332707" sldId="319"/>
            <ac:spMk id="11" creationId="{EBC98185-8211-4269-8AA8-89378443AAB3}"/>
          </ac:spMkLst>
        </pc:spChg>
        <pc:graphicFrameChg chg="mod">
          <ac:chgData name="Maddalena Autiero" userId="61547746f09925b7" providerId="LiveId" clId="{DFDF643F-7556-43DC-88F5-5BC18001375A}" dt="2020-11-15T16:39:06.761" v="4426" actId="20577"/>
          <ac:graphicFrameMkLst>
            <pc:docMk/>
            <pc:sldMk cId="1888332707" sldId="319"/>
            <ac:graphicFrameMk id="9" creationId="{90E8CCFA-56B8-4DA8-AB14-889FB9967969}"/>
          </ac:graphicFrameMkLst>
        </pc:graphicFrameChg>
        <pc:picChg chg="mod">
          <ac:chgData name="Maddalena Autiero" userId="61547746f09925b7" providerId="LiveId" clId="{DFDF643F-7556-43DC-88F5-5BC18001375A}" dt="2020-11-15T16:13:59.012" v="2852" actId="1076"/>
          <ac:picMkLst>
            <pc:docMk/>
            <pc:sldMk cId="1888332707" sldId="319"/>
            <ac:picMk id="4" creationId="{62A83618-A150-485E-BC43-DE4D5FB2926E}"/>
          </ac:picMkLst>
        </pc:picChg>
      </pc:sldChg>
      <pc:sldChg chg="addSp delSp modSp mod">
        <pc:chgData name="Maddalena Autiero" userId="61547746f09925b7" providerId="LiveId" clId="{DFDF643F-7556-43DC-88F5-5BC18001375A}" dt="2020-11-15T23:47:54.049" v="6954"/>
        <pc:sldMkLst>
          <pc:docMk/>
          <pc:sldMk cId="384147666" sldId="320"/>
        </pc:sldMkLst>
        <pc:spChg chg="del">
          <ac:chgData name="Maddalena Autiero" userId="61547746f09925b7" providerId="LiveId" clId="{DFDF643F-7556-43DC-88F5-5BC18001375A}" dt="2020-11-15T23:40:06.325" v="6816" actId="1032"/>
          <ac:spMkLst>
            <pc:docMk/>
            <pc:sldMk cId="384147666" sldId="320"/>
            <ac:spMk id="3" creationId="{368803F4-3E80-4072-9569-397C51F7686C}"/>
          </ac:spMkLst>
        </pc:spChg>
        <pc:spChg chg="mod">
          <ac:chgData name="Maddalena Autiero" userId="61547746f09925b7" providerId="LiveId" clId="{DFDF643F-7556-43DC-88F5-5BC18001375A}" dt="2020-11-15T23:45:20.834" v="6907" actId="1076"/>
          <ac:spMkLst>
            <pc:docMk/>
            <pc:sldMk cId="384147666" sldId="320"/>
            <ac:spMk id="5" creationId="{FC11EFEE-2B66-45A3-B7A9-242ACEC81D03}"/>
          </ac:spMkLst>
        </pc:spChg>
        <pc:spChg chg="del mod">
          <ac:chgData name="Maddalena Autiero" userId="61547746f09925b7" providerId="LiveId" clId="{DFDF643F-7556-43DC-88F5-5BC18001375A}" dt="2020-11-15T23:45:17.147" v="6906" actId="478"/>
          <ac:spMkLst>
            <pc:docMk/>
            <pc:sldMk cId="384147666" sldId="320"/>
            <ac:spMk id="6" creationId="{C1DBA062-C0D1-4F66-859F-6A313AF9DEB9}"/>
          </ac:spMkLst>
        </pc:spChg>
        <pc:graphicFrameChg chg="add mod ord modGraphic">
          <ac:chgData name="Maddalena Autiero" userId="61547746f09925b7" providerId="LiveId" clId="{DFDF643F-7556-43DC-88F5-5BC18001375A}" dt="2020-11-15T23:47:54.049" v="6954"/>
          <ac:graphicFrameMkLst>
            <pc:docMk/>
            <pc:sldMk cId="384147666" sldId="320"/>
            <ac:graphicFrameMk id="7" creationId="{B38386DC-19E9-444D-A56F-D6333914FC3A}"/>
          </ac:graphicFrameMkLst>
        </pc:graphicFrameChg>
        <pc:picChg chg="mod">
          <ac:chgData name="Maddalena Autiero" userId="61547746f09925b7" providerId="LiveId" clId="{DFDF643F-7556-43DC-88F5-5BC18001375A}" dt="2020-11-15T23:45:27.401" v="6908" actId="1076"/>
          <ac:picMkLst>
            <pc:docMk/>
            <pc:sldMk cId="384147666" sldId="320"/>
            <ac:picMk id="4" creationId="{62A83618-A150-485E-BC43-DE4D5FB2926E}"/>
          </ac:picMkLst>
        </pc:picChg>
      </pc:sldChg>
      <pc:sldChg chg="addSp delSp modSp add mod">
        <pc:chgData name="Maddalena Autiero" userId="61547746f09925b7" providerId="LiveId" clId="{DFDF643F-7556-43DC-88F5-5BC18001375A}" dt="2020-11-17T05:52:30.579" v="8289" actId="113"/>
        <pc:sldMkLst>
          <pc:docMk/>
          <pc:sldMk cId="272533389" sldId="321"/>
        </pc:sldMkLst>
        <pc:spChg chg="add mod">
          <ac:chgData name="Maddalena Autiero" userId="61547746f09925b7" providerId="LiveId" clId="{DFDF643F-7556-43DC-88F5-5BC18001375A}" dt="2020-11-17T05:52:11.478" v="8284"/>
          <ac:spMkLst>
            <pc:docMk/>
            <pc:sldMk cId="272533389" sldId="321"/>
            <ac:spMk id="3" creationId="{3138A30D-D8FF-4101-9C37-BF573002BFF4}"/>
          </ac:spMkLst>
        </pc:spChg>
        <pc:spChg chg="del">
          <ac:chgData name="Maddalena Autiero" userId="61547746f09925b7" providerId="LiveId" clId="{DFDF643F-7556-43DC-88F5-5BC18001375A}" dt="2020-11-16T00:06:11.478" v="7209" actId="1032"/>
          <ac:spMkLst>
            <pc:docMk/>
            <pc:sldMk cId="272533389" sldId="321"/>
            <ac:spMk id="3" creationId="{368803F4-3E80-4072-9569-397C51F7686C}"/>
          </ac:spMkLst>
        </pc:spChg>
        <pc:spChg chg="mod">
          <ac:chgData name="Maddalena Autiero" userId="61547746f09925b7" providerId="LiveId" clId="{DFDF643F-7556-43DC-88F5-5BC18001375A}" dt="2020-11-17T05:50:47.943" v="8272" actId="14100"/>
          <ac:spMkLst>
            <pc:docMk/>
            <pc:sldMk cId="272533389" sldId="321"/>
            <ac:spMk id="5" creationId="{287F1DE2-33FA-4DA0-B737-5FADEE7E072F}"/>
          </ac:spMkLst>
        </pc:spChg>
        <pc:spChg chg="del mod">
          <ac:chgData name="Maddalena Autiero" userId="61547746f09925b7" providerId="LiveId" clId="{DFDF643F-7556-43DC-88F5-5BC18001375A}" dt="2020-11-16T00:06:03.125" v="7208" actId="478"/>
          <ac:spMkLst>
            <pc:docMk/>
            <pc:sldMk cId="272533389" sldId="321"/>
            <ac:spMk id="6" creationId="{D20297E7-09B9-46EC-BD0F-5F609C04CDCE}"/>
          </ac:spMkLst>
        </pc:spChg>
        <pc:spChg chg="add mod">
          <ac:chgData name="Maddalena Autiero" userId="61547746f09925b7" providerId="LiveId" clId="{DFDF643F-7556-43DC-88F5-5BC18001375A}" dt="2020-11-17T05:50:20.698" v="8268" actId="1076"/>
          <ac:spMkLst>
            <pc:docMk/>
            <pc:sldMk cId="272533389" sldId="321"/>
            <ac:spMk id="6" creationId="{F33410B5-D2C0-4A76-B3FA-C2FBE21998FD}"/>
          </ac:spMkLst>
        </pc:spChg>
        <pc:spChg chg="add mod">
          <ac:chgData name="Maddalena Autiero" userId="61547746f09925b7" providerId="LiveId" clId="{DFDF643F-7556-43DC-88F5-5BC18001375A}" dt="2020-11-17T05:52:21.703" v="8288" actId="20577"/>
          <ac:spMkLst>
            <pc:docMk/>
            <pc:sldMk cId="272533389" sldId="321"/>
            <ac:spMk id="12" creationId="{CED38E1F-D8F8-48B3-B829-927A301E7947}"/>
          </ac:spMkLst>
        </pc:spChg>
        <pc:graphicFrameChg chg="add mod">
          <ac:chgData name="Maddalena Autiero" userId="61547746f09925b7" providerId="LiveId" clId="{DFDF643F-7556-43DC-88F5-5BC18001375A}" dt="2020-11-16T00:05:49.312" v="7206" actId="1076"/>
          <ac:graphicFrameMkLst>
            <pc:docMk/>
            <pc:sldMk cId="272533389" sldId="321"/>
            <ac:graphicFrameMk id="8" creationId="{00D9FA9C-8743-40D2-A27C-1D9C8FD7DC00}"/>
          </ac:graphicFrameMkLst>
        </pc:graphicFrameChg>
        <pc:graphicFrameChg chg="add mod ord modGraphic">
          <ac:chgData name="Maddalena Autiero" userId="61547746f09925b7" providerId="LiveId" clId="{DFDF643F-7556-43DC-88F5-5BC18001375A}" dt="2020-11-17T05:52:30.579" v="8289" actId="113"/>
          <ac:graphicFrameMkLst>
            <pc:docMk/>
            <pc:sldMk cId="272533389" sldId="321"/>
            <ac:graphicFrameMk id="9" creationId="{4EC6FA55-3D78-4AF4-B474-6250B0810D1B}"/>
          </ac:graphicFrameMkLst>
        </pc:graphicFrameChg>
        <pc:picChg chg="mod">
          <ac:chgData name="Maddalena Autiero" userId="61547746f09925b7" providerId="LiveId" clId="{DFDF643F-7556-43DC-88F5-5BC18001375A}" dt="2020-11-16T00:05:41.865" v="7205" actId="1076"/>
          <ac:picMkLst>
            <pc:docMk/>
            <pc:sldMk cId="272533389" sldId="321"/>
            <ac:picMk id="4" creationId="{62A83618-A150-485E-BC43-DE4D5FB2926E}"/>
          </ac:picMkLst>
        </pc:picChg>
      </pc:sldChg>
      <pc:sldChg chg="addSp delSp modSp add mod">
        <pc:chgData name="Maddalena Autiero" userId="61547746f09925b7" providerId="LiveId" clId="{DFDF643F-7556-43DC-88F5-5BC18001375A}" dt="2020-11-17T05:53:11.001" v="8292" actId="1076"/>
        <pc:sldMkLst>
          <pc:docMk/>
          <pc:sldMk cId="3850892225" sldId="322"/>
        </pc:sldMkLst>
        <pc:spChg chg="del">
          <ac:chgData name="Maddalena Autiero" userId="61547746f09925b7" providerId="LiveId" clId="{DFDF643F-7556-43DC-88F5-5BC18001375A}" dt="2020-11-15T23:57:36.598" v="7128" actId="1032"/>
          <ac:spMkLst>
            <pc:docMk/>
            <pc:sldMk cId="3850892225" sldId="322"/>
            <ac:spMk id="3" creationId="{368803F4-3E80-4072-9569-397C51F7686C}"/>
          </ac:spMkLst>
        </pc:spChg>
        <pc:spChg chg="add mod">
          <ac:chgData name="Maddalena Autiero" userId="61547746f09925b7" providerId="LiveId" clId="{DFDF643F-7556-43DC-88F5-5BC18001375A}" dt="2020-11-17T05:48:11.941" v="8253" actId="1076"/>
          <ac:spMkLst>
            <pc:docMk/>
            <pc:sldMk cId="3850892225" sldId="322"/>
            <ac:spMk id="3" creationId="{FAF7ADBA-4AA8-429F-B332-8316C62EA426}"/>
          </ac:spMkLst>
        </pc:spChg>
        <pc:spChg chg="mod">
          <ac:chgData name="Maddalena Autiero" userId="61547746f09925b7" providerId="LiveId" clId="{DFDF643F-7556-43DC-88F5-5BC18001375A}" dt="2020-11-17T05:50:41.312" v="8271" actId="14100"/>
          <ac:spMkLst>
            <pc:docMk/>
            <pc:sldMk cId="3850892225" sldId="322"/>
            <ac:spMk id="5" creationId="{287F1DE2-33FA-4DA0-B737-5FADEE7E072F}"/>
          </ac:spMkLst>
        </pc:spChg>
        <pc:spChg chg="del mod">
          <ac:chgData name="Maddalena Autiero" userId="61547746f09925b7" providerId="LiveId" clId="{DFDF643F-7556-43DC-88F5-5BC18001375A}" dt="2020-11-16T00:01:18.840" v="7141" actId="478"/>
          <ac:spMkLst>
            <pc:docMk/>
            <pc:sldMk cId="3850892225" sldId="322"/>
            <ac:spMk id="6" creationId="{D20297E7-09B9-46EC-BD0F-5F609C04CDCE}"/>
          </ac:spMkLst>
        </pc:spChg>
        <pc:spChg chg="add mod">
          <ac:chgData name="Maddalena Autiero" userId="61547746f09925b7" providerId="LiveId" clId="{DFDF643F-7556-43DC-88F5-5BC18001375A}" dt="2020-11-17T05:50:28.209" v="8270" actId="1076"/>
          <ac:spMkLst>
            <pc:docMk/>
            <pc:sldMk cId="3850892225" sldId="322"/>
            <ac:spMk id="8" creationId="{46FAFD59-0772-46BA-84B0-26D3F0BADA17}"/>
          </ac:spMkLst>
        </pc:spChg>
        <pc:spChg chg="add mod">
          <ac:chgData name="Maddalena Autiero" userId="61547746f09925b7" providerId="LiveId" clId="{DFDF643F-7556-43DC-88F5-5BC18001375A}" dt="2020-11-17T05:53:11.001" v="8292" actId="1076"/>
          <ac:spMkLst>
            <pc:docMk/>
            <pc:sldMk cId="3850892225" sldId="322"/>
            <ac:spMk id="9" creationId="{E35F312E-670B-4A46-96F0-C53B2F8768C6}"/>
          </ac:spMkLst>
        </pc:spChg>
        <pc:spChg chg="add mod">
          <ac:chgData name="Maddalena Autiero" userId="61547746f09925b7" providerId="LiveId" clId="{DFDF643F-7556-43DC-88F5-5BC18001375A}" dt="2020-11-17T05:52:54.442" v="8290" actId="1076"/>
          <ac:spMkLst>
            <pc:docMk/>
            <pc:sldMk cId="3850892225" sldId="322"/>
            <ac:spMk id="12" creationId="{481129BD-FD46-477F-843D-F9F7B1C50CE1}"/>
          </ac:spMkLst>
        </pc:spChg>
        <pc:graphicFrameChg chg="add del mod">
          <ac:chgData name="Maddalena Autiero" userId="61547746f09925b7" providerId="LiveId" clId="{DFDF643F-7556-43DC-88F5-5BC18001375A}" dt="2020-11-15T14:49:50.415" v="1248" actId="478"/>
          <ac:graphicFrameMkLst>
            <pc:docMk/>
            <pc:sldMk cId="3850892225" sldId="322"/>
            <ac:graphicFrameMk id="8" creationId="{D7154158-DA1A-4F57-94D8-C3D8152F1434}"/>
          </ac:graphicFrameMkLst>
        </pc:graphicFrameChg>
        <pc:graphicFrameChg chg="add mod">
          <ac:chgData name="Maddalena Autiero" userId="61547746f09925b7" providerId="LiveId" clId="{DFDF643F-7556-43DC-88F5-5BC18001375A}" dt="2020-11-16T00:05:21.869" v="7203" actId="1076"/>
          <ac:graphicFrameMkLst>
            <pc:docMk/>
            <pc:sldMk cId="3850892225" sldId="322"/>
            <ac:graphicFrameMk id="10" creationId="{387C3988-7254-47BC-9D8A-915FF8673E0F}"/>
          </ac:graphicFrameMkLst>
        </pc:graphicFrameChg>
        <pc:graphicFrameChg chg="add mod ord modGraphic">
          <ac:chgData name="Maddalena Autiero" userId="61547746f09925b7" providerId="LiveId" clId="{DFDF643F-7556-43DC-88F5-5BC18001375A}" dt="2020-11-16T00:05:03.260" v="7201"/>
          <ac:graphicFrameMkLst>
            <pc:docMk/>
            <pc:sldMk cId="3850892225" sldId="322"/>
            <ac:graphicFrameMk id="11" creationId="{63CC0BDE-39C0-495D-BC5F-4CFAF806F8C4}"/>
          </ac:graphicFrameMkLst>
        </pc:graphicFrameChg>
      </pc:sldChg>
      <pc:sldChg chg="delSp modSp add mod">
        <pc:chgData name="Maddalena Autiero" userId="61547746f09925b7" providerId="LiveId" clId="{DFDF643F-7556-43DC-88F5-5BC18001375A}" dt="2020-11-17T06:42:41.995" v="8471" actId="20577"/>
        <pc:sldMkLst>
          <pc:docMk/>
          <pc:sldMk cId="481078646" sldId="323"/>
        </pc:sldMkLst>
        <pc:spChg chg="mod">
          <ac:chgData name="Maddalena Autiero" userId="61547746f09925b7" providerId="LiveId" clId="{DFDF643F-7556-43DC-88F5-5BC18001375A}" dt="2020-11-15T23:49:00.542" v="6956" actId="1076"/>
          <ac:spMkLst>
            <pc:docMk/>
            <pc:sldMk cId="481078646" sldId="323"/>
            <ac:spMk id="5" creationId="{D1346D6F-BDFD-419D-A15C-A04DB679F278}"/>
          </ac:spMkLst>
        </pc:spChg>
        <pc:spChg chg="mod">
          <ac:chgData name="Maddalena Autiero" userId="61547746f09925b7" providerId="LiveId" clId="{DFDF643F-7556-43DC-88F5-5BC18001375A}" dt="2020-11-17T06:42:41.995" v="8471" actId="20577"/>
          <ac:spMkLst>
            <pc:docMk/>
            <pc:sldMk cId="481078646" sldId="323"/>
            <ac:spMk id="11" creationId="{1415E4E2-AF8A-4F3B-AA67-2415D9A72D0B}"/>
          </ac:spMkLst>
        </pc:spChg>
        <pc:graphicFrameChg chg="del">
          <ac:chgData name="Maddalena Autiero" userId="61547746f09925b7" providerId="LiveId" clId="{DFDF643F-7556-43DC-88F5-5BC18001375A}" dt="2020-11-15T23:49:04.278" v="6957" actId="21"/>
          <ac:graphicFrameMkLst>
            <pc:docMk/>
            <pc:sldMk cId="481078646" sldId="323"/>
            <ac:graphicFrameMk id="9" creationId="{FEFE7BE7-D5A1-4ADF-94C0-795D428364EF}"/>
          </ac:graphicFrameMkLst>
        </pc:graphicFrameChg>
        <pc:picChg chg="mod">
          <ac:chgData name="Maddalena Autiero" userId="61547746f09925b7" providerId="LiveId" clId="{DFDF643F-7556-43DC-88F5-5BC18001375A}" dt="2020-11-15T23:50:04.625" v="7031" actId="1076"/>
          <ac:picMkLst>
            <pc:docMk/>
            <pc:sldMk cId="481078646" sldId="323"/>
            <ac:picMk id="4" creationId="{62A83618-A150-485E-BC43-DE4D5FB2926E}"/>
          </ac:picMkLst>
        </pc:picChg>
      </pc:sldChg>
      <pc:sldChg chg="addSp modSp add mod">
        <pc:chgData name="Maddalena Autiero" userId="61547746f09925b7" providerId="LiveId" clId="{DFDF643F-7556-43DC-88F5-5BC18001375A}" dt="2020-11-17T06:58:33.973" v="8480" actId="1076"/>
        <pc:sldMkLst>
          <pc:docMk/>
          <pc:sldMk cId="1810433025" sldId="324"/>
        </pc:sldMkLst>
        <pc:spChg chg="mod">
          <ac:chgData name="Maddalena Autiero" userId="61547746f09925b7" providerId="LiveId" clId="{DFDF643F-7556-43DC-88F5-5BC18001375A}" dt="2020-11-15T15:24:46.708" v="2789" actId="1076"/>
          <ac:spMkLst>
            <pc:docMk/>
            <pc:sldMk cId="1810433025" sldId="324"/>
            <ac:spMk id="5" creationId="{D1346D6F-BDFD-419D-A15C-A04DB679F278}"/>
          </ac:spMkLst>
        </pc:spChg>
        <pc:spChg chg="add mod">
          <ac:chgData name="Maddalena Autiero" userId="61547746f09925b7" providerId="LiveId" clId="{DFDF643F-7556-43DC-88F5-5BC18001375A}" dt="2020-11-15T15:25:01.466" v="2792" actId="14100"/>
          <ac:spMkLst>
            <pc:docMk/>
            <pc:sldMk cId="1810433025" sldId="324"/>
            <ac:spMk id="6" creationId="{BE3F1E0F-0BBC-4C67-ADEC-5A728F0A16F4}"/>
          </ac:spMkLst>
        </pc:spChg>
        <pc:spChg chg="add mod">
          <ac:chgData name="Maddalena Autiero" userId="61547746f09925b7" providerId="LiveId" clId="{DFDF643F-7556-43DC-88F5-5BC18001375A}" dt="2020-11-17T05:47:30.462" v="8247" actId="1076"/>
          <ac:spMkLst>
            <pc:docMk/>
            <pc:sldMk cId="1810433025" sldId="324"/>
            <ac:spMk id="8" creationId="{91F38440-95B7-4252-A46C-2F439D4ABD23}"/>
          </ac:spMkLst>
        </pc:spChg>
        <pc:spChg chg="mod">
          <ac:chgData name="Maddalena Autiero" userId="61547746f09925b7" providerId="LiveId" clId="{DFDF643F-7556-43DC-88F5-5BC18001375A}" dt="2020-11-15T15:25:11.762" v="2795" actId="1076"/>
          <ac:spMkLst>
            <pc:docMk/>
            <pc:sldMk cId="1810433025" sldId="324"/>
            <ac:spMk id="11" creationId="{1415E4E2-AF8A-4F3B-AA67-2415D9A72D0B}"/>
          </ac:spMkLst>
        </pc:spChg>
        <pc:spChg chg="add mod">
          <ac:chgData name="Maddalena Autiero" userId="61547746f09925b7" providerId="LiveId" clId="{DFDF643F-7556-43DC-88F5-5BC18001375A}" dt="2020-11-17T06:58:33.973" v="8480" actId="1076"/>
          <ac:spMkLst>
            <pc:docMk/>
            <pc:sldMk cId="1810433025" sldId="324"/>
            <ac:spMk id="13" creationId="{34020C89-ED99-438D-AC6B-0A7602E24B63}"/>
          </ac:spMkLst>
        </pc:spChg>
        <pc:graphicFrameChg chg="mod">
          <ac:chgData name="Maddalena Autiero" userId="61547746f09925b7" providerId="LiveId" clId="{DFDF643F-7556-43DC-88F5-5BC18001375A}" dt="2020-11-15T15:24:41.555" v="2788" actId="1076"/>
          <ac:graphicFrameMkLst>
            <pc:docMk/>
            <pc:sldMk cId="1810433025" sldId="324"/>
            <ac:graphicFrameMk id="9" creationId="{FEFE7BE7-D5A1-4ADF-94C0-795D428364EF}"/>
          </ac:graphicFrameMkLst>
        </pc:graphicFrameChg>
        <pc:picChg chg="mod">
          <ac:chgData name="Maddalena Autiero" userId="61547746f09925b7" providerId="LiveId" clId="{DFDF643F-7556-43DC-88F5-5BC18001375A}" dt="2020-11-15T15:16:54.136" v="2765" actId="1076"/>
          <ac:picMkLst>
            <pc:docMk/>
            <pc:sldMk cId="1810433025" sldId="324"/>
            <ac:picMk id="4" creationId="{62A83618-A150-485E-BC43-DE4D5FB2926E}"/>
          </ac:picMkLst>
        </pc:picChg>
        <pc:picChg chg="add mod modCrop">
          <ac:chgData name="Maddalena Autiero" userId="61547746f09925b7" providerId="LiveId" clId="{DFDF643F-7556-43DC-88F5-5BC18001375A}" dt="2020-11-15T15:25:42.020" v="2800" actId="14100"/>
          <ac:picMkLst>
            <pc:docMk/>
            <pc:sldMk cId="1810433025" sldId="324"/>
            <ac:picMk id="7" creationId="{6A9247FE-3E3D-4B94-9054-103894EF673C}"/>
          </ac:picMkLst>
        </pc:picChg>
      </pc:sldChg>
      <pc:sldChg chg="addSp delSp modSp add mod">
        <pc:chgData name="Maddalena Autiero" userId="61547746f09925b7" providerId="LiveId" clId="{DFDF643F-7556-43DC-88F5-5BC18001375A}" dt="2020-11-17T06:07:57.002" v="8387" actId="1076"/>
        <pc:sldMkLst>
          <pc:docMk/>
          <pc:sldMk cId="3755834679" sldId="325"/>
        </pc:sldMkLst>
        <pc:spChg chg="del">
          <ac:chgData name="Maddalena Autiero" userId="61547746f09925b7" providerId="LiveId" clId="{DFDF643F-7556-43DC-88F5-5BC18001375A}" dt="2020-11-15T22:31:50.203" v="5389" actId="478"/>
          <ac:spMkLst>
            <pc:docMk/>
            <pc:sldMk cId="3755834679" sldId="325"/>
            <ac:spMk id="2" creationId="{4418AC33-AB7E-4CF9-BC7E-27F4194D39E9}"/>
          </ac:spMkLst>
        </pc:spChg>
        <pc:spChg chg="del">
          <ac:chgData name="Maddalena Autiero" userId="61547746f09925b7" providerId="LiveId" clId="{DFDF643F-7556-43DC-88F5-5BC18001375A}" dt="2020-11-15T22:31:47.580" v="5388" actId="478"/>
          <ac:spMkLst>
            <pc:docMk/>
            <pc:sldMk cId="3755834679" sldId="325"/>
            <ac:spMk id="3" creationId="{88D6B251-C4F0-4D6A-A6EC-5BD96623FAC0}"/>
          </ac:spMkLst>
        </pc:spChg>
        <pc:spChg chg="mod">
          <ac:chgData name="Maddalena Autiero" userId="61547746f09925b7" providerId="LiveId" clId="{DFDF643F-7556-43DC-88F5-5BC18001375A}" dt="2020-11-15T22:51:31.317" v="5905" actId="1076"/>
          <ac:spMkLst>
            <pc:docMk/>
            <pc:sldMk cId="3755834679" sldId="325"/>
            <ac:spMk id="5" creationId="{D1346D6F-BDFD-419D-A15C-A04DB679F278}"/>
          </ac:spMkLst>
        </pc:spChg>
        <pc:spChg chg="mod">
          <ac:chgData name="Maddalena Autiero" userId="61547746f09925b7" providerId="LiveId" clId="{DFDF643F-7556-43DC-88F5-5BC18001375A}" dt="2020-11-17T06:07:53.273" v="8385" actId="14100"/>
          <ac:spMkLst>
            <pc:docMk/>
            <pc:sldMk cId="3755834679" sldId="325"/>
            <ac:spMk id="6" creationId="{92257B08-9B03-4817-9A78-FF10EBE8AD00}"/>
          </ac:spMkLst>
        </pc:spChg>
        <pc:spChg chg="add del mod">
          <ac:chgData name="Maddalena Autiero" userId="61547746f09925b7" providerId="LiveId" clId="{DFDF643F-7556-43DC-88F5-5BC18001375A}" dt="2020-11-17T06:07:38.140" v="8381" actId="478"/>
          <ac:spMkLst>
            <pc:docMk/>
            <pc:sldMk cId="3755834679" sldId="325"/>
            <ac:spMk id="8" creationId="{BD1F6F73-CD3A-47B7-9686-9AA0A361ACAF}"/>
          </ac:spMkLst>
        </pc:spChg>
        <pc:spChg chg="add del mod">
          <ac:chgData name="Maddalena Autiero" userId="61547746f09925b7" providerId="LiveId" clId="{DFDF643F-7556-43DC-88F5-5BC18001375A}" dt="2020-11-17T06:07:35.557" v="8380" actId="21"/>
          <ac:spMkLst>
            <pc:docMk/>
            <pc:sldMk cId="3755834679" sldId="325"/>
            <ac:spMk id="9" creationId="{9A02189C-72D0-4255-8FB7-401ECDAF290B}"/>
          </ac:spMkLst>
        </pc:spChg>
        <pc:graphicFrameChg chg="mod">
          <ac:chgData name="Maddalena Autiero" userId="61547746f09925b7" providerId="LiveId" clId="{DFDF643F-7556-43DC-88F5-5BC18001375A}" dt="2020-11-15T23:28:16.303" v="6727" actId="1037"/>
          <ac:graphicFrameMkLst>
            <pc:docMk/>
            <pc:sldMk cId="3755834679" sldId="325"/>
            <ac:graphicFrameMk id="7" creationId="{2AFD4191-1328-4162-BB69-49063B6FF24A}"/>
          </ac:graphicFrameMkLst>
        </pc:graphicFrameChg>
        <pc:picChg chg="mod">
          <ac:chgData name="Maddalena Autiero" userId="61547746f09925b7" providerId="LiveId" clId="{DFDF643F-7556-43DC-88F5-5BC18001375A}" dt="2020-11-17T06:07:57.002" v="8387" actId="1076"/>
          <ac:picMkLst>
            <pc:docMk/>
            <pc:sldMk cId="3755834679" sldId="325"/>
            <ac:picMk id="4" creationId="{62A83618-A150-485E-BC43-DE4D5FB2926E}"/>
          </ac:picMkLst>
        </pc:picChg>
      </pc:sldChg>
      <pc:sldChg chg="addSp delSp modSp add mod">
        <pc:chgData name="Maddalena Autiero" userId="61547746f09925b7" providerId="LiveId" clId="{DFDF643F-7556-43DC-88F5-5BC18001375A}" dt="2020-11-17T14:13:03.443" v="9156" actId="20577"/>
        <pc:sldMkLst>
          <pc:docMk/>
          <pc:sldMk cId="3289143416" sldId="326"/>
        </pc:sldMkLst>
        <pc:spChg chg="add del mod">
          <ac:chgData name="Maddalena Autiero" userId="61547746f09925b7" providerId="LiveId" clId="{DFDF643F-7556-43DC-88F5-5BC18001375A}" dt="2020-11-16T17:18:07.864" v="7273" actId="478"/>
          <ac:spMkLst>
            <pc:docMk/>
            <pc:sldMk cId="3289143416" sldId="326"/>
            <ac:spMk id="3" creationId="{DF1677F6-9048-414A-BC64-B1663AFFDEC6}"/>
          </ac:spMkLst>
        </pc:spChg>
        <pc:spChg chg="del">
          <ac:chgData name="Maddalena Autiero" userId="61547746f09925b7" providerId="LiveId" clId="{DFDF643F-7556-43DC-88F5-5BC18001375A}" dt="2020-11-16T17:16:37.308" v="7259" actId="478"/>
          <ac:spMkLst>
            <pc:docMk/>
            <pc:sldMk cId="3289143416" sldId="326"/>
            <ac:spMk id="6" creationId="{92257B08-9B03-4817-9A78-FF10EBE8AD00}"/>
          </ac:spMkLst>
        </pc:spChg>
        <pc:spChg chg="del">
          <ac:chgData name="Maddalena Autiero" userId="61547746f09925b7" providerId="LiveId" clId="{DFDF643F-7556-43DC-88F5-5BC18001375A}" dt="2020-11-16T17:17:32.495" v="7270" actId="478"/>
          <ac:spMkLst>
            <pc:docMk/>
            <pc:sldMk cId="3289143416" sldId="326"/>
            <ac:spMk id="8" creationId="{BD1F6F73-CD3A-47B7-9686-9AA0A361ACAF}"/>
          </ac:spMkLst>
        </pc:spChg>
        <pc:spChg chg="del">
          <ac:chgData name="Maddalena Autiero" userId="61547746f09925b7" providerId="LiveId" clId="{DFDF643F-7556-43DC-88F5-5BC18001375A}" dt="2020-11-16T17:18:01.068" v="7271" actId="478"/>
          <ac:spMkLst>
            <pc:docMk/>
            <pc:sldMk cId="3289143416" sldId="326"/>
            <ac:spMk id="9" creationId="{9A02189C-72D0-4255-8FB7-401ECDAF290B}"/>
          </ac:spMkLst>
        </pc:spChg>
        <pc:spChg chg="add mod">
          <ac:chgData name="Maddalena Autiero" userId="61547746f09925b7" providerId="LiveId" clId="{DFDF643F-7556-43DC-88F5-5BC18001375A}" dt="2020-11-17T14:13:03.443" v="9156" actId="20577"/>
          <ac:spMkLst>
            <pc:docMk/>
            <pc:sldMk cId="3289143416" sldId="326"/>
            <ac:spMk id="11" creationId="{17698791-2553-4D9D-AF1E-23B16E3C01F6}"/>
          </ac:spMkLst>
        </pc:spChg>
        <pc:spChg chg="add mod">
          <ac:chgData name="Maddalena Autiero" userId="61547746f09925b7" providerId="LiveId" clId="{DFDF643F-7556-43DC-88F5-5BC18001375A}" dt="2020-11-17T14:12:57.674" v="9153"/>
          <ac:spMkLst>
            <pc:docMk/>
            <pc:sldMk cId="3289143416" sldId="326"/>
            <ac:spMk id="12" creationId="{CC77FF57-91E8-420C-B398-884742F78BDF}"/>
          </ac:spMkLst>
        </pc:spChg>
        <pc:spChg chg="add mod">
          <ac:chgData name="Maddalena Autiero" userId="61547746f09925b7" providerId="LiveId" clId="{DFDF643F-7556-43DC-88F5-5BC18001375A}" dt="2020-11-17T06:12:10.183" v="8464" actId="20577"/>
          <ac:spMkLst>
            <pc:docMk/>
            <pc:sldMk cId="3289143416" sldId="326"/>
            <ac:spMk id="14" creationId="{E5AAE500-761A-4EDC-A25C-D2184502B1CF}"/>
          </ac:spMkLst>
        </pc:spChg>
        <pc:grpChg chg="add mod">
          <ac:chgData name="Maddalena Autiero" userId="61547746f09925b7" providerId="LiveId" clId="{DFDF643F-7556-43DC-88F5-5BC18001375A}" dt="2020-11-17T14:12:57.674" v="9153"/>
          <ac:grpSpMkLst>
            <pc:docMk/>
            <pc:sldMk cId="3289143416" sldId="326"/>
            <ac:grpSpMk id="16" creationId="{EEE5D5DD-EACC-4295-845C-BE45D813EADB}"/>
          </ac:grpSpMkLst>
        </pc:grpChg>
        <pc:graphicFrameChg chg="del">
          <ac:chgData name="Maddalena Autiero" userId="61547746f09925b7" providerId="LiveId" clId="{DFDF643F-7556-43DC-88F5-5BC18001375A}" dt="2020-11-16T17:18:03.926" v="7272" actId="478"/>
          <ac:graphicFrameMkLst>
            <pc:docMk/>
            <pc:sldMk cId="3289143416" sldId="326"/>
            <ac:graphicFrameMk id="7" creationId="{2AFD4191-1328-4162-BB69-49063B6FF24A}"/>
          </ac:graphicFrameMkLst>
        </pc:graphicFrameChg>
        <pc:picChg chg="mod">
          <ac:chgData name="Maddalena Autiero" userId="61547746f09925b7" providerId="LiveId" clId="{DFDF643F-7556-43DC-88F5-5BC18001375A}" dt="2020-11-16T17:19:51.067" v="7307" actId="1076"/>
          <ac:picMkLst>
            <pc:docMk/>
            <pc:sldMk cId="3289143416" sldId="326"/>
            <ac:picMk id="4" creationId="{62A83618-A150-485E-BC43-DE4D5FB2926E}"/>
          </ac:picMkLst>
        </pc:picChg>
        <pc:picChg chg="add mod">
          <ac:chgData name="Maddalena Autiero" userId="61547746f09925b7" providerId="LiveId" clId="{DFDF643F-7556-43DC-88F5-5BC18001375A}" dt="2020-11-17T14:12:57.674" v="9153"/>
          <ac:picMkLst>
            <pc:docMk/>
            <pc:sldMk cId="3289143416" sldId="326"/>
            <ac:picMk id="1026" creationId="{E4FF8C10-2F76-49C3-B187-2251B9EDBD08}"/>
          </ac:picMkLst>
        </pc:picChg>
      </pc:sldChg>
      <pc:sldChg chg="new del">
        <pc:chgData name="Maddalena Autiero" userId="61547746f09925b7" providerId="LiveId" clId="{DFDF643F-7556-43DC-88F5-5BC18001375A}" dt="2020-11-16T17:16:13.449" v="7257" actId="680"/>
        <pc:sldMkLst>
          <pc:docMk/>
          <pc:sldMk cId="3692620504" sldId="326"/>
        </pc:sldMkLst>
      </pc:sldChg>
      <pc:sldChg chg="addSp delSp modSp add mod">
        <pc:chgData name="Maddalena Autiero" userId="61547746f09925b7" providerId="LiveId" clId="{DFDF643F-7556-43DC-88F5-5BC18001375A}" dt="2020-11-17T05:24:09.760" v="7635" actId="403"/>
        <pc:sldMkLst>
          <pc:docMk/>
          <pc:sldMk cId="253225179" sldId="327"/>
        </pc:sldMkLst>
        <pc:spChg chg="del">
          <ac:chgData name="Maddalena Autiero" userId="61547746f09925b7" providerId="LiveId" clId="{DFDF643F-7556-43DC-88F5-5BC18001375A}" dt="2020-11-17T05:18:32.587" v="7346" actId="478"/>
          <ac:spMkLst>
            <pc:docMk/>
            <pc:sldMk cId="253225179" sldId="327"/>
            <ac:spMk id="2" creationId="{52ADDC6E-8985-4099-9EF0-BAD4A17A345A}"/>
          </ac:spMkLst>
        </pc:spChg>
        <pc:spChg chg="del">
          <ac:chgData name="Maddalena Autiero" userId="61547746f09925b7" providerId="LiveId" clId="{DFDF643F-7556-43DC-88F5-5BC18001375A}" dt="2020-11-17T05:18:03.004" v="7342" actId="931"/>
          <ac:spMkLst>
            <pc:docMk/>
            <pc:sldMk cId="253225179" sldId="327"/>
            <ac:spMk id="3" creationId="{368803F4-3E80-4072-9569-397C51F7686C}"/>
          </ac:spMkLst>
        </pc:spChg>
        <pc:spChg chg="mod">
          <ac:chgData name="Maddalena Autiero" userId="61547746f09925b7" providerId="LiveId" clId="{DFDF643F-7556-43DC-88F5-5BC18001375A}" dt="2020-11-17T05:16:49.147" v="7341" actId="20577"/>
          <ac:spMkLst>
            <pc:docMk/>
            <pc:sldMk cId="253225179" sldId="327"/>
            <ac:spMk id="5" creationId="{287F1DE2-33FA-4DA0-B737-5FADEE7E072F}"/>
          </ac:spMkLst>
        </pc:spChg>
        <pc:spChg chg="del">
          <ac:chgData name="Maddalena Autiero" userId="61547746f09925b7" providerId="LiveId" clId="{DFDF643F-7556-43DC-88F5-5BC18001375A}" dt="2020-11-16T17:30:49.461" v="7309" actId="478"/>
          <ac:spMkLst>
            <pc:docMk/>
            <pc:sldMk cId="253225179" sldId="327"/>
            <ac:spMk id="6" creationId="{D20297E7-09B9-46EC-BD0F-5F609C04CDCE}"/>
          </ac:spMkLst>
        </pc:spChg>
        <pc:spChg chg="add mod">
          <ac:chgData name="Maddalena Autiero" userId="61547746f09925b7" providerId="LiveId" clId="{DFDF643F-7556-43DC-88F5-5BC18001375A}" dt="2020-11-17T05:24:09.760" v="7635" actId="403"/>
          <ac:spMkLst>
            <pc:docMk/>
            <pc:sldMk cId="253225179" sldId="327"/>
            <ac:spMk id="10" creationId="{52FCC241-5677-4ABD-93BC-EFF0D4CCC38F}"/>
          </ac:spMkLst>
        </pc:spChg>
        <pc:picChg chg="ord">
          <ac:chgData name="Maddalena Autiero" userId="61547746f09925b7" providerId="LiveId" clId="{DFDF643F-7556-43DC-88F5-5BC18001375A}" dt="2020-11-17T05:18:27.615" v="7345" actId="167"/>
          <ac:picMkLst>
            <pc:docMk/>
            <pc:sldMk cId="253225179" sldId="327"/>
            <ac:picMk id="4" creationId="{62A83618-A150-485E-BC43-DE4D5FB2926E}"/>
          </ac:picMkLst>
        </pc:picChg>
        <pc:picChg chg="add mod modCrop">
          <ac:chgData name="Maddalena Autiero" userId="61547746f09925b7" providerId="LiveId" clId="{DFDF643F-7556-43DC-88F5-5BC18001375A}" dt="2020-11-17T05:19:21.341" v="7477" actId="14100"/>
          <ac:picMkLst>
            <pc:docMk/>
            <pc:sldMk cId="253225179" sldId="327"/>
            <ac:picMk id="8" creationId="{ED1E35B8-115C-4344-A074-1688340B5016}"/>
          </ac:picMkLst>
        </pc:picChg>
      </pc:sldChg>
      <pc:sldChg chg="modSp add mod">
        <pc:chgData name="Maddalena Autiero" userId="61547746f09925b7" providerId="LiveId" clId="{DFDF643F-7556-43DC-88F5-5BC18001375A}" dt="2020-11-17T12:24:42.310" v="8894" actId="1076"/>
        <pc:sldMkLst>
          <pc:docMk/>
          <pc:sldMk cId="2380366355" sldId="328"/>
        </pc:sldMkLst>
        <pc:spChg chg="mod">
          <ac:chgData name="Maddalena Autiero" userId="61547746f09925b7" providerId="LiveId" clId="{DFDF643F-7556-43DC-88F5-5BC18001375A}" dt="2020-11-17T12:23:37.914" v="8796" actId="1076"/>
          <ac:spMkLst>
            <pc:docMk/>
            <pc:sldMk cId="2380366355" sldId="328"/>
            <ac:spMk id="5" creationId="{B8DC337F-F193-4029-A160-93F421528AD0}"/>
          </ac:spMkLst>
        </pc:spChg>
        <pc:spChg chg="mod">
          <ac:chgData name="Maddalena Autiero" userId="61547746f09925b7" providerId="LiveId" clId="{DFDF643F-7556-43DC-88F5-5BC18001375A}" dt="2020-11-17T12:24:42.310" v="8894" actId="1076"/>
          <ac:spMkLst>
            <pc:docMk/>
            <pc:sldMk cId="2380366355" sldId="328"/>
            <ac:spMk id="6" creationId="{2C7CD2C4-D414-48DA-91E6-CF219DCA9300}"/>
          </ac:spMkLst>
        </pc:spChg>
        <pc:picChg chg="mod">
          <ac:chgData name="Maddalena Autiero" userId="61547746f09925b7" providerId="LiveId" clId="{DFDF643F-7556-43DC-88F5-5BC18001375A}" dt="2020-11-17T12:24:38.927" v="8893" actId="1076"/>
          <ac:picMkLst>
            <pc:docMk/>
            <pc:sldMk cId="2380366355" sldId="328"/>
            <ac:picMk id="4" creationId="{62A83618-A150-485E-BC43-DE4D5FB2926E}"/>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2FFAC9A-4E23-4AF2-BD5E-6764D739DEA8}" type="doc">
      <dgm:prSet loTypeId="urn:microsoft.com/office/officeart/2005/8/layout/hierarchy6" loCatId="hierarchy" qsTypeId="urn:microsoft.com/office/officeart/2005/8/quickstyle/simple1" qsCatId="simple" csTypeId="urn:microsoft.com/office/officeart/2005/8/colors/accent1_2" csCatId="accent1" phldr="0"/>
      <dgm:spPr/>
      <dgm:t>
        <a:bodyPr/>
        <a:lstStyle/>
        <a:p>
          <a:endParaRPr lang="it-IT"/>
        </a:p>
      </dgm:t>
    </dgm:pt>
    <dgm:pt modelId="{DF9D5345-B1A0-49BC-9EB5-B6D3EF8E41A5}">
      <dgm:prSet phldrT="[Testo]" phldr="1"/>
      <dgm:spPr/>
      <dgm:t>
        <a:bodyPr/>
        <a:lstStyle/>
        <a:p>
          <a:endParaRPr lang="it-IT"/>
        </a:p>
      </dgm:t>
    </dgm:pt>
    <dgm:pt modelId="{74A57790-BDE0-42B7-BCBF-6EA7FEE25DA3}" type="parTrans" cxnId="{7DCDA4E7-B8AC-4A08-BE9D-48CB0EC83509}">
      <dgm:prSet/>
      <dgm:spPr/>
      <dgm:t>
        <a:bodyPr/>
        <a:lstStyle/>
        <a:p>
          <a:endParaRPr lang="it-IT"/>
        </a:p>
      </dgm:t>
    </dgm:pt>
    <dgm:pt modelId="{0F4854F2-D2CA-4D95-A77A-64C12394F40C}" type="sibTrans" cxnId="{7DCDA4E7-B8AC-4A08-BE9D-48CB0EC83509}">
      <dgm:prSet/>
      <dgm:spPr/>
      <dgm:t>
        <a:bodyPr/>
        <a:lstStyle/>
        <a:p>
          <a:endParaRPr lang="it-IT"/>
        </a:p>
      </dgm:t>
    </dgm:pt>
    <dgm:pt modelId="{FF5C2B45-1028-48A0-A1CA-0AE200039B04}">
      <dgm:prSet phldrT="[Testo]" phldr="1"/>
      <dgm:spPr/>
      <dgm:t>
        <a:bodyPr/>
        <a:lstStyle/>
        <a:p>
          <a:endParaRPr lang="it-IT"/>
        </a:p>
      </dgm:t>
    </dgm:pt>
    <dgm:pt modelId="{8CDA2DE2-334E-45F1-BFFC-8CF21D6F6D29}" type="parTrans" cxnId="{8E937AEE-33E8-4840-A3DF-EDC5EE7470B8}">
      <dgm:prSet/>
      <dgm:spPr/>
      <dgm:t>
        <a:bodyPr/>
        <a:lstStyle/>
        <a:p>
          <a:endParaRPr lang="it-IT"/>
        </a:p>
      </dgm:t>
    </dgm:pt>
    <dgm:pt modelId="{CC2B9FCA-DC9B-4DF3-9E1B-F64C8A319D6C}" type="sibTrans" cxnId="{8E937AEE-33E8-4840-A3DF-EDC5EE7470B8}">
      <dgm:prSet/>
      <dgm:spPr/>
      <dgm:t>
        <a:bodyPr/>
        <a:lstStyle/>
        <a:p>
          <a:endParaRPr lang="it-IT"/>
        </a:p>
      </dgm:t>
    </dgm:pt>
    <dgm:pt modelId="{E556B12B-D44D-42DA-93F9-6A13AF094045}">
      <dgm:prSet phldrT="[Testo]" phldr="1"/>
      <dgm:spPr/>
      <dgm:t>
        <a:bodyPr/>
        <a:lstStyle/>
        <a:p>
          <a:endParaRPr lang="it-IT"/>
        </a:p>
      </dgm:t>
    </dgm:pt>
    <dgm:pt modelId="{FC0F16BB-4A9C-4CA1-9A5D-31EA535190A8}" type="parTrans" cxnId="{CE794BDC-7079-4A99-B3D9-B09E1D95869D}">
      <dgm:prSet/>
      <dgm:spPr/>
      <dgm:t>
        <a:bodyPr/>
        <a:lstStyle/>
        <a:p>
          <a:endParaRPr lang="it-IT"/>
        </a:p>
      </dgm:t>
    </dgm:pt>
    <dgm:pt modelId="{D5FC15C8-00E7-42E2-BB28-D80DAA94D49A}" type="sibTrans" cxnId="{CE794BDC-7079-4A99-B3D9-B09E1D95869D}">
      <dgm:prSet/>
      <dgm:spPr/>
      <dgm:t>
        <a:bodyPr/>
        <a:lstStyle/>
        <a:p>
          <a:endParaRPr lang="it-IT"/>
        </a:p>
      </dgm:t>
    </dgm:pt>
    <dgm:pt modelId="{8719A561-DA1B-4F03-9387-55A8A127EF21}">
      <dgm:prSet phldrT="[Testo]" phldr="1"/>
      <dgm:spPr/>
      <dgm:t>
        <a:bodyPr/>
        <a:lstStyle/>
        <a:p>
          <a:endParaRPr lang="it-IT"/>
        </a:p>
      </dgm:t>
    </dgm:pt>
    <dgm:pt modelId="{6B0FE09F-F273-4F30-80D6-1EE86C0B72F6}" type="parTrans" cxnId="{360AD1A2-93D6-4F43-AFDF-3476CDC06EDC}">
      <dgm:prSet/>
      <dgm:spPr/>
      <dgm:t>
        <a:bodyPr/>
        <a:lstStyle/>
        <a:p>
          <a:endParaRPr lang="it-IT"/>
        </a:p>
      </dgm:t>
    </dgm:pt>
    <dgm:pt modelId="{738A5473-EC7B-4D3B-9AD5-49D67945B9D4}" type="sibTrans" cxnId="{360AD1A2-93D6-4F43-AFDF-3476CDC06EDC}">
      <dgm:prSet/>
      <dgm:spPr/>
      <dgm:t>
        <a:bodyPr/>
        <a:lstStyle/>
        <a:p>
          <a:endParaRPr lang="it-IT"/>
        </a:p>
      </dgm:t>
    </dgm:pt>
    <dgm:pt modelId="{8E3E137C-0AC0-4854-9A4E-0F7327B8952A}">
      <dgm:prSet phldrT="[Testo]" phldr="1"/>
      <dgm:spPr/>
      <dgm:t>
        <a:bodyPr/>
        <a:lstStyle/>
        <a:p>
          <a:endParaRPr lang="it-IT"/>
        </a:p>
      </dgm:t>
    </dgm:pt>
    <dgm:pt modelId="{398CD304-677C-44BB-9A73-16A796A823BF}" type="parTrans" cxnId="{884E11DF-4FA6-48E5-8EBC-BD08468E4E1C}">
      <dgm:prSet/>
      <dgm:spPr/>
      <dgm:t>
        <a:bodyPr/>
        <a:lstStyle/>
        <a:p>
          <a:endParaRPr lang="it-IT"/>
        </a:p>
      </dgm:t>
    </dgm:pt>
    <dgm:pt modelId="{0EF712C8-34AC-45A9-8EE8-74E765E63286}" type="sibTrans" cxnId="{884E11DF-4FA6-48E5-8EBC-BD08468E4E1C}">
      <dgm:prSet/>
      <dgm:spPr/>
      <dgm:t>
        <a:bodyPr/>
        <a:lstStyle/>
        <a:p>
          <a:endParaRPr lang="it-IT"/>
        </a:p>
      </dgm:t>
    </dgm:pt>
    <dgm:pt modelId="{8E48E3D0-A2F9-470B-93F3-C4128816A8C5}">
      <dgm:prSet phldrT="[Testo]" phldr="1"/>
      <dgm:spPr/>
      <dgm:t>
        <a:bodyPr/>
        <a:lstStyle/>
        <a:p>
          <a:endParaRPr lang="it-IT"/>
        </a:p>
      </dgm:t>
    </dgm:pt>
    <dgm:pt modelId="{B23858DD-9D66-4706-A800-C9196A2EE77A}" type="parTrans" cxnId="{C46FA88E-FFF1-4576-975C-F13D6D862D35}">
      <dgm:prSet/>
      <dgm:spPr/>
      <dgm:t>
        <a:bodyPr/>
        <a:lstStyle/>
        <a:p>
          <a:endParaRPr lang="it-IT"/>
        </a:p>
      </dgm:t>
    </dgm:pt>
    <dgm:pt modelId="{9CD1E593-5634-43BE-A360-31BF3D4D133A}" type="sibTrans" cxnId="{C46FA88E-FFF1-4576-975C-F13D6D862D35}">
      <dgm:prSet/>
      <dgm:spPr/>
      <dgm:t>
        <a:bodyPr/>
        <a:lstStyle/>
        <a:p>
          <a:endParaRPr lang="it-IT"/>
        </a:p>
      </dgm:t>
    </dgm:pt>
    <dgm:pt modelId="{FDDFC374-53EE-4BF0-8F9F-618566B63272}">
      <dgm:prSet phldrT="[Testo]" phldr="1"/>
      <dgm:spPr/>
      <dgm:t>
        <a:bodyPr/>
        <a:lstStyle/>
        <a:p>
          <a:endParaRPr lang="it-IT"/>
        </a:p>
      </dgm:t>
    </dgm:pt>
    <dgm:pt modelId="{5BBF7710-B763-4290-9DDC-B5B716271A21}" type="parTrans" cxnId="{05A31CD6-111D-4A4C-9521-4975B45B19FF}">
      <dgm:prSet/>
      <dgm:spPr/>
      <dgm:t>
        <a:bodyPr/>
        <a:lstStyle/>
        <a:p>
          <a:endParaRPr lang="it-IT"/>
        </a:p>
      </dgm:t>
    </dgm:pt>
    <dgm:pt modelId="{D3167D03-CCC7-4741-8684-8D67FB7B2AB4}" type="sibTrans" cxnId="{05A31CD6-111D-4A4C-9521-4975B45B19FF}">
      <dgm:prSet/>
      <dgm:spPr/>
      <dgm:t>
        <a:bodyPr/>
        <a:lstStyle/>
        <a:p>
          <a:endParaRPr lang="it-IT"/>
        </a:p>
      </dgm:t>
    </dgm:pt>
    <dgm:pt modelId="{6CC27FA2-97B7-4FC3-BA01-08E5DE656BB5}">
      <dgm:prSet phldrT="[Testo]" phldr="1"/>
      <dgm:spPr/>
      <dgm:t>
        <a:bodyPr/>
        <a:lstStyle/>
        <a:p>
          <a:endParaRPr lang="it-IT"/>
        </a:p>
      </dgm:t>
    </dgm:pt>
    <dgm:pt modelId="{F2CC4D80-C70D-4934-BD22-E89279FCE919}" type="parTrans" cxnId="{79E46168-6352-47D0-928E-F71AA9A2A0DC}">
      <dgm:prSet/>
      <dgm:spPr/>
      <dgm:t>
        <a:bodyPr/>
        <a:lstStyle/>
        <a:p>
          <a:endParaRPr lang="it-IT"/>
        </a:p>
      </dgm:t>
    </dgm:pt>
    <dgm:pt modelId="{93B1BAA4-69DF-4947-BEBE-503FAA786F4F}" type="sibTrans" cxnId="{79E46168-6352-47D0-928E-F71AA9A2A0DC}">
      <dgm:prSet/>
      <dgm:spPr/>
      <dgm:t>
        <a:bodyPr/>
        <a:lstStyle/>
        <a:p>
          <a:endParaRPr lang="it-IT"/>
        </a:p>
      </dgm:t>
    </dgm:pt>
    <dgm:pt modelId="{7B180929-E766-4990-BFA0-F17A887A1789}" type="pres">
      <dgm:prSet presAssocID="{62FFAC9A-4E23-4AF2-BD5E-6764D739DEA8}" presName="mainComposite" presStyleCnt="0">
        <dgm:presLayoutVars>
          <dgm:chPref val="1"/>
          <dgm:dir/>
          <dgm:animOne val="branch"/>
          <dgm:animLvl val="lvl"/>
          <dgm:resizeHandles val="exact"/>
        </dgm:presLayoutVars>
      </dgm:prSet>
      <dgm:spPr/>
    </dgm:pt>
    <dgm:pt modelId="{BDADCE9A-4338-4349-870A-4CF4720CC92D}" type="pres">
      <dgm:prSet presAssocID="{62FFAC9A-4E23-4AF2-BD5E-6764D739DEA8}" presName="hierFlow" presStyleCnt="0"/>
      <dgm:spPr/>
    </dgm:pt>
    <dgm:pt modelId="{CC1D09DA-A62E-4087-ACBE-515656CA9ABA}" type="pres">
      <dgm:prSet presAssocID="{62FFAC9A-4E23-4AF2-BD5E-6764D739DEA8}" presName="firstBuf" presStyleCnt="0"/>
      <dgm:spPr/>
    </dgm:pt>
    <dgm:pt modelId="{63DDDC59-0838-415A-A399-E1A91DC5244D}" type="pres">
      <dgm:prSet presAssocID="{62FFAC9A-4E23-4AF2-BD5E-6764D739DEA8}" presName="hierChild1" presStyleCnt="0">
        <dgm:presLayoutVars>
          <dgm:chPref val="1"/>
          <dgm:animOne val="branch"/>
          <dgm:animLvl val="lvl"/>
        </dgm:presLayoutVars>
      </dgm:prSet>
      <dgm:spPr/>
    </dgm:pt>
    <dgm:pt modelId="{AE52E480-B736-407E-8A56-78949CC8A576}" type="pres">
      <dgm:prSet presAssocID="{DF9D5345-B1A0-49BC-9EB5-B6D3EF8E41A5}" presName="Name14" presStyleCnt="0"/>
      <dgm:spPr/>
    </dgm:pt>
    <dgm:pt modelId="{3B310AC5-CE86-4969-BCB2-039E09FBE8E7}" type="pres">
      <dgm:prSet presAssocID="{DF9D5345-B1A0-49BC-9EB5-B6D3EF8E41A5}" presName="level1Shape" presStyleLbl="node0" presStyleIdx="0" presStyleCnt="1">
        <dgm:presLayoutVars>
          <dgm:chPref val="3"/>
        </dgm:presLayoutVars>
      </dgm:prSet>
      <dgm:spPr/>
    </dgm:pt>
    <dgm:pt modelId="{BE2D9F02-9D1F-4E27-BEBA-28FD62CB59B2}" type="pres">
      <dgm:prSet presAssocID="{DF9D5345-B1A0-49BC-9EB5-B6D3EF8E41A5}" presName="hierChild2" presStyleCnt="0"/>
      <dgm:spPr/>
    </dgm:pt>
    <dgm:pt modelId="{4016A976-3C38-48E2-9107-744805F2D738}" type="pres">
      <dgm:prSet presAssocID="{8CDA2DE2-334E-45F1-BFFC-8CF21D6F6D29}" presName="Name19" presStyleLbl="parChTrans1D2" presStyleIdx="0" presStyleCnt="3"/>
      <dgm:spPr/>
    </dgm:pt>
    <dgm:pt modelId="{8F2310AE-B03D-412D-A481-95BFB4F582EC}" type="pres">
      <dgm:prSet presAssocID="{FF5C2B45-1028-48A0-A1CA-0AE200039B04}" presName="Name21" presStyleCnt="0"/>
      <dgm:spPr/>
    </dgm:pt>
    <dgm:pt modelId="{68C350CB-C226-4EDA-AE75-2D872E3FD6B2}" type="pres">
      <dgm:prSet presAssocID="{FF5C2B45-1028-48A0-A1CA-0AE200039B04}" presName="level2Shape" presStyleLbl="node2" presStyleIdx="0" presStyleCnt="3"/>
      <dgm:spPr/>
    </dgm:pt>
    <dgm:pt modelId="{A8B874FF-C9C3-4775-849E-C6EBD92B939D}" type="pres">
      <dgm:prSet presAssocID="{FF5C2B45-1028-48A0-A1CA-0AE200039B04}" presName="hierChild3" presStyleCnt="0"/>
      <dgm:spPr/>
    </dgm:pt>
    <dgm:pt modelId="{30D69431-FBDD-42E5-863B-5DB0A3EAC7D2}" type="pres">
      <dgm:prSet presAssocID="{FC0F16BB-4A9C-4CA1-9A5D-31EA535190A8}" presName="Name19" presStyleLbl="parChTrans1D2" presStyleIdx="1" presStyleCnt="3"/>
      <dgm:spPr/>
    </dgm:pt>
    <dgm:pt modelId="{4CB64ECE-8B72-48BF-BF54-3E9B9135B8D7}" type="pres">
      <dgm:prSet presAssocID="{E556B12B-D44D-42DA-93F9-6A13AF094045}" presName="Name21" presStyleCnt="0"/>
      <dgm:spPr/>
    </dgm:pt>
    <dgm:pt modelId="{E2F62A1A-E729-4233-A816-B8F9D4065229}" type="pres">
      <dgm:prSet presAssocID="{E556B12B-D44D-42DA-93F9-6A13AF094045}" presName="level2Shape" presStyleLbl="node2" presStyleIdx="1" presStyleCnt="3"/>
      <dgm:spPr/>
    </dgm:pt>
    <dgm:pt modelId="{FC6C2227-03F7-4F32-BD8E-1F40A7AD7A87}" type="pres">
      <dgm:prSet presAssocID="{E556B12B-D44D-42DA-93F9-6A13AF094045}" presName="hierChild3" presStyleCnt="0"/>
      <dgm:spPr/>
    </dgm:pt>
    <dgm:pt modelId="{83FCC444-D668-4047-9711-3F5D6B14C95E}" type="pres">
      <dgm:prSet presAssocID="{6B0FE09F-F273-4F30-80D6-1EE86C0B72F6}" presName="Name19" presStyleLbl="parChTrans1D2" presStyleIdx="2" presStyleCnt="3"/>
      <dgm:spPr/>
    </dgm:pt>
    <dgm:pt modelId="{DC393BD4-F931-40BB-BCF8-E3667408238E}" type="pres">
      <dgm:prSet presAssocID="{8719A561-DA1B-4F03-9387-55A8A127EF21}" presName="Name21" presStyleCnt="0"/>
      <dgm:spPr/>
    </dgm:pt>
    <dgm:pt modelId="{28E7AC29-B830-4203-81E7-88946390F9C3}" type="pres">
      <dgm:prSet presAssocID="{8719A561-DA1B-4F03-9387-55A8A127EF21}" presName="level2Shape" presStyleLbl="node2" presStyleIdx="2" presStyleCnt="3"/>
      <dgm:spPr/>
    </dgm:pt>
    <dgm:pt modelId="{157738F4-92FF-40D1-8B8A-56996E602FAF}" type="pres">
      <dgm:prSet presAssocID="{8719A561-DA1B-4F03-9387-55A8A127EF21}" presName="hierChild3" presStyleCnt="0"/>
      <dgm:spPr/>
    </dgm:pt>
    <dgm:pt modelId="{FD5EEF01-B3E6-4BFE-967B-EF7641D099C3}" type="pres">
      <dgm:prSet presAssocID="{398CD304-677C-44BB-9A73-16A796A823BF}" presName="Name19" presStyleLbl="parChTrans1D3" presStyleIdx="0" presStyleCnt="1"/>
      <dgm:spPr/>
    </dgm:pt>
    <dgm:pt modelId="{CB143ADD-8158-4B9D-99F7-68E2D6EA9472}" type="pres">
      <dgm:prSet presAssocID="{8E3E137C-0AC0-4854-9A4E-0F7327B8952A}" presName="Name21" presStyleCnt="0"/>
      <dgm:spPr/>
    </dgm:pt>
    <dgm:pt modelId="{2C6C2545-0994-46B3-894A-BAF93B9E5CA4}" type="pres">
      <dgm:prSet presAssocID="{8E3E137C-0AC0-4854-9A4E-0F7327B8952A}" presName="level2Shape" presStyleLbl="node3" presStyleIdx="0" presStyleCnt="1"/>
      <dgm:spPr/>
    </dgm:pt>
    <dgm:pt modelId="{A7826A92-0BE8-4051-8702-F8E2B086762C}" type="pres">
      <dgm:prSet presAssocID="{8E3E137C-0AC0-4854-9A4E-0F7327B8952A}" presName="hierChild3" presStyleCnt="0"/>
      <dgm:spPr/>
    </dgm:pt>
    <dgm:pt modelId="{6B3D757C-5FE3-482F-B777-9DEDE3A57195}" type="pres">
      <dgm:prSet presAssocID="{62FFAC9A-4E23-4AF2-BD5E-6764D739DEA8}" presName="bgShapesFlow" presStyleCnt="0"/>
      <dgm:spPr/>
    </dgm:pt>
    <dgm:pt modelId="{996FC3A2-5A10-4BEB-AB0F-C70DD86BA434}" type="pres">
      <dgm:prSet presAssocID="{8E48E3D0-A2F9-470B-93F3-C4128816A8C5}" presName="rectComp" presStyleCnt="0"/>
      <dgm:spPr/>
    </dgm:pt>
    <dgm:pt modelId="{E1104231-26D8-4539-B845-A2993BF4ED2D}" type="pres">
      <dgm:prSet presAssocID="{8E48E3D0-A2F9-470B-93F3-C4128816A8C5}" presName="bgRect" presStyleLbl="bgShp" presStyleIdx="0" presStyleCnt="3"/>
      <dgm:spPr/>
    </dgm:pt>
    <dgm:pt modelId="{A6974B41-5A13-4534-B4EB-0BCAC5667463}" type="pres">
      <dgm:prSet presAssocID="{8E48E3D0-A2F9-470B-93F3-C4128816A8C5}" presName="bgRectTx" presStyleLbl="bgShp" presStyleIdx="0" presStyleCnt="3">
        <dgm:presLayoutVars>
          <dgm:bulletEnabled val="1"/>
        </dgm:presLayoutVars>
      </dgm:prSet>
      <dgm:spPr/>
    </dgm:pt>
    <dgm:pt modelId="{540F860E-099F-42DC-B009-9DB797805476}" type="pres">
      <dgm:prSet presAssocID="{8E48E3D0-A2F9-470B-93F3-C4128816A8C5}" presName="spComp" presStyleCnt="0"/>
      <dgm:spPr/>
    </dgm:pt>
    <dgm:pt modelId="{9A8E8E28-4667-4071-96B5-0D698362E275}" type="pres">
      <dgm:prSet presAssocID="{8E48E3D0-A2F9-470B-93F3-C4128816A8C5}" presName="vSp" presStyleCnt="0"/>
      <dgm:spPr/>
    </dgm:pt>
    <dgm:pt modelId="{84D0E9B1-6DDC-4910-B78C-6A8324A64AEC}" type="pres">
      <dgm:prSet presAssocID="{FDDFC374-53EE-4BF0-8F9F-618566B63272}" presName="rectComp" presStyleCnt="0"/>
      <dgm:spPr/>
    </dgm:pt>
    <dgm:pt modelId="{0023B396-0829-454B-B714-E580615C19AF}" type="pres">
      <dgm:prSet presAssocID="{FDDFC374-53EE-4BF0-8F9F-618566B63272}" presName="bgRect" presStyleLbl="bgShp" presStyleIdx="1" presStyleCnt="3"/>
      <dgm:spPr/>
    </dgm:pt>
    <dgm:pt modelId="{1AA40CC2-A24A-4351-B165-34E709A16476}" type="pres">
      <dgm:prSet presAssocID="{FDDFC374-53EE-4BF0-8F9F-618566B63272}" presName="bgRectTx" presStyleLbl="bgShp" presStyleIdx="1" presStyleCnt="3">
        <dgm:presLayoutVars>
          <dgm:bulletEnabled val="1"/>
        </dgm:presLayoutVars>
      </dgm:prSet>
      <dgm:spPr/>
    </dgm:pt>
    <dgm:pt modelId="{A1C7AC78-B8DA-4EFB-A6B6-B41FCF441B20}" type="pres">
      <dgm:prSet presAssocID="{FDDFC374-53EE-4BF0-8F9F-618566B63272}" presName="spComp" presStyleCnt="0"/>
      <dgm:spPr/>
    </dgm:pt>
    <dgm:pt modelId="{F4D6AFA3-17B9-4027-BEA2-C518CA79930A}" type="pres">
      <dgm:prSet presAssocID="{FDDFC374-53EE-4BF0-8F9F-618566B63272}" presName="vSp" presStyleCnt="0"/>
      <dgm:spPr/>
    </dgm:pt>
    <dgm:pt modelId="{BACBF462-15F4-42A7-9FA8-28EB5F34255F}" type="pres">
      <dgm:prSet presAssocID="{6CC27FA2-97B7-4FC3-BA01-08E5DE656BB5}" presName="rectComp" presStyleCnt="0"/>
      <dgm:spPr/>
    </dgm:pt>
    <dgm:pt modelId="{974B25D1-1303-4239-B227-D071888F4BF9}" type="pres">
      <dgm:prSet presAssocID="{6CC27FA2-97B7-4FC3-BA01-08E5DE656BB5}" presName="bgRect" presStyleLbl="bgShp" presStyleIdx="2" presStyleCnt="3"/>
      <dgm:spPr/>
    </dgm:pt>
    <dgm:pt modelId="{4C9BF03C-BE11-4C21-9806-CF7E4A6392D3}" type="pres">
      <dgm:prSet presAssocID="{6CC27FA2-97B7-4FC3-BA01-08E5DE656BB5}" presName="bgRectTx" presStyleLbl="bgShp" presStyleIdx="2" presStyleCnt="3">
        <dgm:presLayoutVars>
          <dgm:bulletEnabled val="1"/>
        </dgm:presLayoutVars>
      </dgm:prSet>
      <dgm:spPr/>
    </dgm:pt>
  </dgm:ptLst>
  <dgm:cxnLst>
    <dgm:cxn modelId="{BEEE6F21-35AC-48B1-ACE3-D9929146C77D}" type="presOf" srcId="{6B0FE09F-F273-4F30-80D6-1EE86C0B72F6}" destId="{83FCC444-D668-4047-9711-3F5D6B14C95E}" srcOrd="0" destOrd="0" presId="urn:microsoft.com/office/officeart/2005/8/layout/hierarchy6"/>
    <dgm:cxn modelId="{E7F3F433-15D1-45BF-A91D-BF26DE3B6AF3}" type="presOf" srcId="{8E3E137C-0AC0-4854-9A4E-0F7327B8952A}" destId="{2C6C2545-0994-46B3-894A-BAF93B9E5CA4}" srcOrd="0" destOrd="0" presId="urn:microsoft.com/office/officeart/2005/8/layout/hierarchy6"/>
    <dgm:cxn modelId="{10546C3A-F8E1-4453-BDA8-D05205388212}" type="presOf" srcId="{FDDFC374-53EE-4BF0-8F9F-618566B63272}" destId="{0023B396-0829-454B-B714-E580615C19AF}" srcOrd="0" destOrd="0" presId="urn:microsoft.com/office/officeart/2005/8/layout/hierarchy6"/>
    <dgm:cxn modelId="{4305303C-77DE-4700-8AAA-EBB93CC9C08B}" type="presOf" srcId="{FDDFC374-53EE-4BF0-8F9F-618566B63272}" destId="{1AA40CC2-A24A-4351-B165-34E709A16476}" srcOrd="1" destOrd="0" presId="urn:microsoft.com/office/officeart/2005/8/layout/hierarchy6"/>
    <dgm:cxn modelId="{D0B9A85B-7586-468E-BA1E-38BEACB323B5}" type="presOf" srcId="{8E48E3D0-A2F9-470B-93F3-C4128816A8C5}" destId="{E1104231-26D8-4539-B845-A2993BF4ED2D}" srcOrd="0" destOrd="0" presId="urn:microsoft.com/office/officeart/2005/8/layout/hierarchy6"/>
    <dgm:cxn modelId="{6219CF67-04B8-4E19-8064-47F90C405A89}" type="presOf" srcId="{398CD304-677C-44BB-9A73-16A796A823BF}" destId="{FD5EEF01-B3E6-4BFE-967B-EF7641D099C3}" srcOrd="0" destOrd="0" presId="urn:microsoft.com/office/officeart/2005/8/layout/hierarchy6"/>
    <dgm:cxn modelId="{79E46168-6352-47D0-928E-F71AA9A2A0DC}" srcId="{62FFAC9A-4E23-4AF2-BD5E-6764D739DEA8}" destId="{6CC27FA2-97B7-4FC3-BA01-08E5DE656BB5}" srcOrd="3" destOrd="0" parTransId="{F2CC4D80-C70D-4934-BD22-E89279FCE919}" sibTransId="{93B1BAA4-69DF-4947-BEBE-503FAA786F4F}"/>
    <dgm:cxn modelId="{802CCA6B-CF1C-46A2-8EBB-FF24B598FD78}" type="presOf" srcId="{DF9D5345-B1A0-49BC-9EB5-B6D3EF8E41A5}" destId="{3B310AC5-CE86-4969-BCB2-039E09FBE8E7}" srcOrd="0" destOrd="0" presId="urn:microsoft.com/office/officeart/2005/8/layout/hierarchy6"/>
    <dgm:cxn modelId="{1DA9074E-2938-4DAA-B1F3-26195C7431DE}" type="presOf" srcId="{FC0F16BB-4A9C-4CA1-9A5D-31EA535190A8}" destId="{30D69431-FBDD-42E5-863B-5DB0A3EAC7D2}" srcOrd="0" destOrd="0" presId="urn:microsoft.com/office/officeart/2005/8/layout/hierarchy6"/>
    <dgm:cxn modelId="{877B4A7A-2BCD-470F-8C1D-4FCD7A47543B}" type="presOf" srcId="{6CC27FA2-97B7-4FC3-BA01-08E5DE656BB5}" destId="{974B25D1-1303-4239-B227-D071888F4BF9}" srcOrd="0" destOrd="0" presId="urn:microsoft.com/office/officeart/2005/8/layout/hierarchy6"/>
    <dgm:cxn modelId="{096DEF7C-E83A-4B9F-B9F2-E11B2797B5E1}" type="presOf" srcId="{6CC27FA2-97B7-4FC3-BA01-08E5DE656BB5}" destId="{4C9BF03C-BE11-4C21-9806-CF7E4A6392D3}" srcOrd="1" destOrd="0" presId="urn:microsoft.com/office/officeart/2005/8/layout/hierarchy6"/>
    <dgm:cxn modelId="{9C227982-8887-4E09-8807-22E1F34765AE}" type="presOf" srcId="{FF5C2B45-1028-48A0-A1CA-0AE200039B04}" destId="{68C350CB-C226-4EDA-AE75-2D872E3FD6B2}" srcOrd="0" destOrd="0" presId="urn:microsoft.com/office/officeart/2005/8/layout/hierarchy6"/>
    <dgm:cxn modelId="{C46FA88E-FFF1-4576-975C-F13D6D862D35}" srcId="{62FFAC9A-4E23-4AF2-BD5E-6764D739DEA8}" destId="{8E48E3D0-A2F9-470B-93F3-C4128816A8C5}" srcOrd="1" destOrd="0" parTransId="{B23858DD-9D66-4706-A800-C9196A2EE77A}" sibTransId="{9CD1E593-5634-43BE-A360-31BF3D4D133A}"/>
    <dgm:cxn modelId="{99846799-7B07-44AB-8AF4-5E5DE3172CB6}" type="presOf" srcId="{62FFAC9A-4E23-4AF2-BD5E-6764D739DEA8}" destId="{7B180929-E766-4990-BFA0-F17A887A1789}" srcOrd="0" destOrd="0" presId="urn:microsoft.com/office/officeart/2005/8/layout/hierarchy6"/>
    <dgm:cxn modelId="{360AD1A2-93D6-4F43-AFDF-3476CDC06EDC}" srcId="{DF9D5345-B1A0-49BC-9EB5-B6D3EF8E41A5}" destId="{8719A561-DA1B-4F03-9387-55A8A127EF21}" srcOrd="2" destOrd="0" parTransId="{6B0FE09F-F273-4F30-80D6-1EE86C0B72F6}" sibTransId="{738A5473-EC7B-4D3B-9AD5-49D67945B9D4}"/>
    <dgm:cxn modelId="{D1E50CA8-E69C-4879-8D52-24A1A564033E}" type="presOf" srcId="{8719A561-DA1B-4F03-9387-55A8A127EF21}" destId="{28E7AC29-B830-4203-81E7-88946390F9C3}" srcOrd="0" destOrd="0" presId="urn:microsoft.com/office/officeart/2005/8/layout/hierarchy6"/>
    <dgm:cxn modelId="{5F29ADAB-319B-4B20-AF31-D341FE009719}" type="presOf" srcId="{E556B12B-D44D-42DA-93F9-6A13AF094045}" destId="{E2F62A1A-E729-4233-A816-B8F9D4065229}" srcOrd="0" destOrd="0" presId="urn:microsoft.com/office/officeart/2005/8/layout/hierarchy6"/>
    <dgm:cxn modelId="{05A31CD6-111D-4A4C-9521-4975B45B19FF}" srcId="{62FFAC9A-4E23-4AF2-BD5E-6764D739DEA8}" destId="{FDDFC374-53EE-4BF0-8F9F-618566B63272}" srcOrd="2" destOrd="0" parTransId="{5BBF7710-B763-4290-9DDC-B5B716271A21}" sibTransId="{D3167D03-CCC7-4741-8684-8D67FB7B2AB4}"/>
    <dgm:cxn modelId="{CE794BDC-7079-4A99-B3D9-B09E1D95869D}" srcId="{DF9D5345-B1A0-49BC-9EB5-B6D3EF8E41A5}" destId="{E556B12B-D44D-42DA-93F9-6A13AF094045}" srcOrd="1" destOrd="0" parTransId="{FC0F16BB-4A9C-4CA1-9A5D-31EA535190A8}" sibTransId="{D5FC15C8-00E7-42E2-BB28-D80DAA94D49A}"/>
    <dgm:cxn modelId="{884E11DF-4FA6-48E5-8EBC-BD08468E4E1C}" srcId="{8719A561-DA1B-4F03-9387-55A8A127EF21}" destId="{8E3E137C-0AC0-4854-9A4E-0F7327B8952A}" srcOrd="0" destOrd="0" parTransId="{398CD304-677C-44BB-9A73-16A796A823BF}" sibTransId="{0EF712C8-34AC-45A9-8EE8-74E765E63286}"/>
    <dgm:cxn modelId="{EF4970E0-0E04-4838-9833-772624300EA7}" type="presOf" srcId="{8CDA2DE2-334E-45F1-BFFC-8CF21D6F6D29}" destId="{4016A976-3C38-48E2-9107-744805F2D738}" srcOrd="0" destOrd="0" presId="urn:microsoft.com/office/officeart/2005/8/layout/hierarchy6"/>
    <dgm:cxn modelId="{7DCDA4E7-B8AC-4A08-BE9D-48CB0EC83509}" srcId="{62FFAC9A-4E23-4AF2-BD5E-6764D739DEA8}" destId="{DF9D5345-B1A0-49BC-9EB5-B6D3EF8E41A5}" srcOrd="0" destOrd="0" parTransId="{74A57790-BDE0-42B7-BCBF-6EA7FEE25DA3}" sibTransId="{0F4854F2-D2CA-4D95-A77A-64C12394F40C}"/>
    <dgm:cxn modelId="{8E937AEE-33E8-4840-A3DF-EDC5EE7470B8}" srcId="{DF9D5345-B1A0-49BC-9EB5-B6D3EF8E41A5}" destId="{FF5C2B45-1028-48A0-A1CA-0AE200039B04}" srcOrd="0" destOrd="0" parTransId="{8CDA2DE2-334E-45F1-BFFC-8CF21D6F6D29}" sibTransId="{CC2B9FCA-DC9B-4DF3-9E1B-F64C8A319D6C}"/>
    <dgm:cxn modelId="{65DF0EFC-8C0B-47B7-A6F3-7277B68FCEAF}" type="presOf" srcId="{8E48E3D0-A2F9-470B-93F3-C4128816A8C5}" destId="{A6974B41-5A13-4534-B4EB-0BCAC5667463}" srcOrd="1" destOrd="0" presId="urn:microsoft.com/office/officeart/2005/8/layout/hierarchy6"/>
    <dgm:cxn modelId="{1A05612E-0CF1-45D1-A504-9A2662A52530}" type="presParOf" srcId="{7B180929-E766-4990-BFA0-F17A887A1789}" destId="{BDADCE9A-4338-4349-870A-4CF4720CC92D}" srcOrd="0" destOrd="0" presId="urn:microsoft.com/office/officeart/2005/8/layout/hierarchy6"/>
    <dgm:cxn modelId="{1C0151DF-F636-4E74-BF1F-9670598361F5}" type="presParOf" srcId="{BDADCE9A-4338-4349-870A-4CF4720CC92D}" destId="{CC1D09DA-A62E-4087-ACBE-515656CA9ABA}" srcOrd="0" destOrd="0" presId="urn:microsoft.com/office/officeart/2005/8/layout/hierarchy6"/>
    <dgm:cxn modelId="{3700D641-1BCC-45D9-B856-970D41BA526B}" type="presParOf" srcId="{BDADCE9A-4338-4349-870A-4CF4720CC92D}" destId="{63DDDC59-0838-415A-A399-E1A91DC5244D}" srcOrd="1" destOrd="0" presId="urn:microsoft.com/office/officeart/2005/8/layout/hierarchy6"/>
    <dgm:cxn modelId="{A93CACB6-52B6-4D8B-9DBE-282B5E2335F0}" type="presParOf" srcId="{63DDDC59-0838-415A-A399-E1A91DC5244D}" destId="{AE52E480-B736-407E-8A56-78949CC8A576}" srcOrd="0" destOrd="0" presId="urn:microsoft.com/office/officeart/2005/8/layout/hierarchy6"/>
    <dgm:cxn modelId="{2012B71D-8817-4723-B398-7CE2469E694E}" type="presParOf" srcId="{AE52E480-B736-407E-8A56-78949CC8A576}" destId="{3B310AC5-CE86-4969-BCB2-039E09FBE8E7}" srcOrd="0" destOrd="0" presId="urn:microsoft.com/office/officeart/2005/8/layout/hierarchy6"/>
    <dgm:cxn modelId="{62428F1F-E560-4BC6-B8D0-2588C272302E}" type="presParOf" srcId="{AE52E480-B736-407E-8A56-78949CC8A576}" destId="{BE2D9F02-9D1F-4E27-BEBA-28FD62CB59B2}" srcOrd="1" destOrd="0" presId="urn:microsoft.com/office/officeart/2005/8/layout/hierarchy6"/>
    <dgm:cxn modelId="{B9767CA7-836A-472E-99A2-903B34F66868}" type="presParOf" srcId="{BE2D9F02-9D1F-4E27-BEBA-28FD62CB59B2}" destId="{4016A976-3C38-48E2-9107-744805F2D738}" srcOrd="0" destOrd="0" presId="urn:microsoft.com/office/officeart/2005/8/layout/hierarchy6"/>
    <dgm:cxn modelId="{7BD85A62-74B6-4D62-906D-36F575E1149F}" type="presParOf" srcId="{BE2D9F02-9D1F-4E27-BEBA-28FD62CB59B2}" destId="{8F2310AE-B03D-412D-A481-95BFB4F582EC}" srcOrd="1" destOrd="0" presId="urn:microsoft.com/office/officeart/2005/8/layout/hierarchy6"/>
    <dgm:cxn modelId="{9FF912EE-126E-4ABF-AD43-1F2AA8EB2F98}" type="presParOf" srcId="{8F2310AE-B03D-412D-A481-95BFB4F582EC}" destId="{68C350CB-C226-4EDA-AE75-2D872E3FD6B2}" srcOrd="0" destOrd="0" presId="urn:microsoft.com/office/officeart/2005/8/layout/hierarchy6"/>
    <dgm:cxn modelId="{897DCBC4-3BD3-4E10-8DA6-558290B43CA5}" type="presParOf" srcId="{8F2310AE-B03D-412D-A481-95BFB4F582EC}" destId="{A8B874FF-C9C3-4775-849E-C6EBD92B939D}" srcOrd="1" destOrd="0" presId="urn:microsoft.com/office/officeart/2005/8/layout/hierarchy6"/>
    <dgm:cxn modelId="{396185E4-6209-4D68-A21B-C2056BCD1932}" type="presParOf" srcId="{BE2D9F02-9D1F-4E27-BEBA-28FD62CB59B2}" destId="{30D69431-FBDD-42E5-863B-5DB0A3EAC7D2}" srcOrd="2" destOrd="0" presId="urn:microsoft.com/office/officeart/2005/8/layout/hierarchy6"/>
    <dgm:cxn modelId="{2789ACEB-E707-4F41-9C20-29D68FB3AD25}" type="presParOf" srcId="{BE2D9F02-9D1F-4E27-BEBA-28FD62CB59B2}" destId="{4CB64ECE-8B72-48BF-BF54-3E9B9135B8D7}" srcOrd="3" destOrd="0" presId="urn:microsoft.com/office/officeart/2005/8/layout/hierarchy6"/>
    <dgm:cxn modelId="{C94E6D24-F6D8-4975-B82E-52F2C7736E1C}" type="presParOf" srcId="{4CB64ECE-8B72-48BF-BF54-3E9B9135B8D7}" destId="{E2F62A1A-E729-4233-A816-B8F9D4065229}" srcOrd="0" destOrd="0" presId="urn:microsoft.com/office/officeart/2005/8/layout/hierarchy6"/>
    <dgm:cxn modelId="{3BDD9A41-0207-4DCA-91D7-6783CC1E6ECB}" type="presParOf" srcId="{4CB64ECE-8B72-48BF-BF54-3E9B9135B8D7}" destId="{FC6C2227-03F7-4F32-BD8E-1F40A7AD7A87}" srcOrd="1" destOrd="0" presId="urn:microsoft.com/office/officeart/2005/8/layout/hierarchy6"/>
    <dgm:cxn modelId="{0D53494D-F692-4E38-BEE5-0544C9FEB922}" type="presParOf" srcId="{BE2D9F02-9D1F-4E27-BEBA-28FD62CB59B2}" destId="{83FCC444-D668-4047-9711-3F5D6B14C95E}" srcOrd="4" destOrd="0" presId="urn:microsoft.com/office/officeart/2005/8/layout/hierarchy6"/>
    <dgm:cxn modelId="{28DC5F63-EE63-4AD8-B403-4A72DFCE9217}" type="presParOf" srcId="{BE2D9F02-9D1F-4E27-BEBA-28FD62CB59B2}" destId="{DC393BD4-F931-40BB-BCF8-E3667408238E}" srcOrd="5" destOrd="0" presId="urn:microsoft.com/office/officeart/2005/8/layout/hierarchy6"/>
    <dgm:cxn modelId="{D778C7E7-792C-4497-8B5B-3F656F9CD0E1}" type="presParOf" srcId="{DC393BD4-F931-40BB-BCF8-E3667408238E}" destId="{28E7AC29-B830-4203-81E7-88946390F9C3}" srcOrd="0" destOrd="0" presId="urn:microsoft.com/office/officeart/2005/8/layout/hierarchy6"/>
    <dgm:cxn modelId="{BAFA1046-E2A6-4262-9D70-0209D56A1F5F}" type="presParOf" srcId="{DC393BD4-F931-40BB-BCF8-E3667408238E}" destId="{157738F4-92FF-40D1-8B8A-56996E602FAF}" srcOrd="1" destOrd="0" presId="urn:microsoft.com/office/officeart/2005/8/layout/hierarchy6"/>
    <dgm:cxn modelId="{44518117-A88D-430D-8121-352B674311E2}" type="presParOf" srcId="{157738F4-92FF-40D1-8B8A-56996E602FAF}" destId="{FD5EEF01-B3E6-4BFE-967B-EF7641D099C3}" srcOrd="0" destOrd="0" presId="urn:microsoft.com/office/officeart/2005/8/layout/hierarchy6"/>
    <dgm:cxn modelId="{F48F9A23-6C16-496E-B553-3DC8A1298D01}" type="presParOf" srcId="{157738F4-92FF-40D1-8B8A-56996E602FAF}" destId="{CB143ADD-8158-4B9D-99F7-68E2D6EA9472}" srcOrd="1" destOrd="0" presId="urn:microsoft.com/office/officeart/2005/8/layout/hierarchy6"/>
    <dgm:cxn modelId="{ACF1BCF9-2AB6-4E54-82B9-182FAE6BF6AC}" type="presParOf" srcId="{CB143ADD-8158-4B9D-99F7-68E2D6EA9472}" destId="{2C6C2545-0994-46B3-894A-BAF93B9E5CA4}" srcOrd="0" destOrd="0" presId="urn:microsoft.com/office/officeart/2005/8/layout/hierarchy6"/>
    <dgm:cxn modelId="{5330FA71-4FA1-4EBA-BFE6-26B6DCD5506C}" type="presParOf" srcId="{CB143ADD-8158-4B9D-99F7-68E2D6EA9472}" destId="{A7826A92-0BE8-4051-8702-F8E2B086762C}" srcOrd="1" destOrd="0" presId="urn:microsoft.com/office/officeart/2005/8/layout/hierarchy6"/>
    <dgm:cxn modelId="{B9CA645E-E0BA-4F5C-B1C4-C04E260F886E}" type="presParOf" srcId="{7B180929-E766-4990-BFA0-F17A887A1789}" destId="{6B3D757C-5FE3-482F-B777-9DEDE3A57195}" srcOrd="1" destOrd="0" presId="urn:microsoft.com/office/officeart/2005/8/layout/hierarchy6"/>
    <dgm:cxn modelId="{89C8646F-9853-4166-A95B-D4A2A53039A0}" type="presParOf" srcId="{6B3D757C-5FE3-482F-B777-9DEDE3A57195}" destId="{996FC3A2-5A10-4BEB-AB0F-C70DD86BA434}" srcOrd="0" destOrd="0" presId="urn:microsoft.com/office/officeart/2005/8/layout/hierarchy6"/>
    <dgm:cxn modelId="{0CB760FB-72D1-4C49-B381-F4F6A6868792}" type="presParOf" srcId="{996FC3A2-5A10-4BEB-AB0F-C70DD86BA434}" destId="{E1104231-26D8-4539-B845-A2993BF4ED2D}" srcOrd="0" destOrd="0" presId="urn:microsoft.com/office/officeart/2005/8/layout/hierarchy6"/>
    <dgm:cxn modelId="{02EB8BAE-DFE9-4513-BDEA-5571882C4976}" type="presParOf" srcId="{996FC3A2-5A10-4BEB-AB0F-C70DD86BA434}" destId="{A6974B41-5A13-4534-B4EB-0BCAC5667463}" srcOrd="1" destOrd="0" presId="urn:microsoft.com/office/officeart/2005/8/layout/hierarchy6"/>
    <dgm:cxn modelId="{0CE8027C-70F4-4ED5-86B7-52A1854FC7B3}" type="presParOf" srcId="{6B3D757C-5FE3-482F-B777-9DEDE3A57195}" destId="{540F860E-099F-42DC-B009-9DB797805476}" srcOrd="1" destOrd="0" presId="urn:microsoft.com/office/officeart/2005/8/layout/hierarchy6"/>
    <dgm:cxn modelId="{1038BA9E-DE35-48AD-B0E7-467A820EBF33}" type="presParOf" srcId="{540F860E-099F-42DC-B009-9DB797805476}" destId="{9A8E8E28-4667-4071-96B5-0D698362E275}" srcOrd="0" destOrd="0" presId="urn:microsoft.com/office/officeart/2005/8/layout/hierarchy6"/>
    <dgm:cxn modelId="{2AC6477D-B313-4783-AA3B-9EFF77B735A9}" type="presParOf" srcId="{6B3D757C-5FE3-482F-B777-9DEDE3A57195}" destId="{84D0E9B1-6DDC-4910-B78C-6A8324A64AEC}" srcOrd="2" destOrd="0" presId="urn:microsoft.com/office/officeart/2005/8/layout/hierarchy6"/>
    <dgm:cxn modelId="{9D0D3856-9FA2-4F34-8F8A-BD9A0D9EE331}" type="presParOf" srcId="{84D0E9B1-6DDC-4910-B78C-6A8324A64AEC}" destId="{0023B396-0829-454B-B714-E580615C19AF}" srcOrd="0" destOrd="0" presId="urn:microsoft.com/office/officeart/2005/8/layout/hierarchy6"/>
    <dgm:cxn modelId="{F02B10A8-7209-4101-9772-B23A83BC295C}" type="presParOf" srcId="{84D0E9B1-6DDC-4910-B78C-6A8324A64AEC}" destId="{1AA40CC2-A24A-4351-B165-34E709A16476}" srcOrd="1" destOrd="0" presId="urn:microsoft.com/office/officeart/2005/8/layout/hierarchy6"/>
    <dgm:cxn modelId="{3DE06648-0AB5-442A-B72A-958A2FECF250}" type="presParOf" srcId="{6B3D757C-5FE3-482F-B777-9DEDE3A57195}" destId="{A1C7AC78-B8DA-4EFB-A6B6-B41FCF441B20}" srcOrd="3" destOrd="0" presId="urn:microsoft.com/office/officeart/2005/8/layout/hierarchy6"/>
    <dgm:cxn modelId="{B8F94B6F-B2FD-4FEB-B00A-640360B7A96C}" type="presParOf" srcId="{A1C7AC78-B8DA-4EFB-A6B6-B41FCF441B20}" destId="{F4D6AFA3-17B9-4027-BEA2-C518CA79930A}" srcOrd="0" destOrd="0" presId="urn:microsoft.com/office/officeart/2005/8/layout/hierarchy6"/>
    <dgm:cxn modelId="{A9426945-CBA2-4ED7-9457-8FA28098F407}" type="presParOf" srcId="{6B3D757C-5FE3-482F-B777-9DEDE3A57195}" destId="{BACBF462-15F4-42A7-9FA8-28EB5F34255F}" srcOrd="4" destOrd="0" presId="urn:microsoft.com/office/officeart/2005/8/layout/hierarchy6"/>
    <dgm:cxn modelId="{E3D066AF-222B-4F72-9D6B-DEAD36A9A9B9}" type="presParOf" srcId="{BACBF462-15F4-42A7-9FA8-28EB5F34255F}" destId="{974B25D1-1303-4239-B227-D071888F4BF9}" srcOrd="0" destOrd="0" presId="urn:microsoft.com/office/officeart/2005/8/layout/hierarchy6"/>
    <dgm:cxn modelId="{04C388DD-FF2E-4A76-8D4A-239A1BA32399}" type="presParOf" srcId="{BACBF462-15F4-42A7-9FA8-28EB5F34255F}" destId="{4C9BF03C-BE11-4C21-9806-CF7E4A6392D3}" srcOrd="1" destOrd="0" presId="urn:microsoft.com/office/officeart/2005/8/layout/hierarchy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C4F7982-485B-46DA-875A-4F74B24A49F1}" type="doc">
      <dgm:prSet loTypeId="urn:microsoft.com/office/officeart/2005/8/layout/process1" loCatId="process" qsTypeId="urn:microsoft.com/office/officeart/2005/8/quickstyle/simple1" qsCatId="simple" csTypeId="urn:microsoft.com/office/officeart/2005/8/colors/colorful1" csCatId="colorful" phldr="1"/>
      <dgm:spPr/>
    </dgm:pt>
    <dgm:pt modelId="{4AE98405-5319-4307-816D-C8FE04F04282}">
      <dgm:prSet phldrT="[Testo]"/>
      <dgm:spPr/>
      <dgm:t>
        <a:bodyPr/>
        <a:lstStyle/>
        <a:p>
          <a:r>
            <a:rPr lang="it-IT" dirty="0"/>
            <a:t>S(n)</a:t>
          </a:r>
        </a:p>
      </dgm:t>
    </dgm:pt>
    <dgm:pt modelId="{BB7CE20C-E7DF-40D2-8109-930EA45BDFB6}" type="parTrans" cxnId="{17D0AFDF-A75D-4D1B-8214-1BA949A11DF7}">
      <dgm:prSet/>
      <dgm:spPr/>
      <dgm:t>
        <a:bodyPr/>
        <a:lstStyle/>
        <a:p>
          <a:endParaRPr lang="it-IT"/>
        </a:p>
      </dgm:t>
    </dgm:pt>
    <dgm:pt modelId="{F049050D-D5C1-4F59-8461-CAB7DE643484}" type="sibTrans" cxnId="{17D0AFDF-A75D-4D1B-8214-1BA949A11DF7}">
      <dgm:prSet/>
      <dgm:spPr/>
      <dgm:t>
        <a:bodyPr/>
        <a:lstStyle/>
        <a:p>
          <a:endParaRPr lang="it-IT"/>
        </a:p>
      </dgm:t>
    </dgm:pt>
    <dgm:pt modelId="{5FFB27FD-6D6A-4864-A38C-33B36C84DF5B}">
      <dgm:prSet phldrT="[Testo]"/>
      <dgm:spPr/>
      <dgm:t>
        <a:bodyPr/>
        <a:lstStyle/>
        <a:p>
          <a:r>
            <a:rPr lang="it-IT" dirty="0"/>
            <a:t>I(n)</a:t>
          </a:r>
        </a:p>
      </dgm:t>
    </dgm:pt>
    <dgm:pt modelId="{4CF6C73D-0D34-491F-80E2-5975B825319F}" type="sibTrans" cxnId="{2C83FC38-FFEF-4C27-B5AA-9937A531EF5C}">
      <dgm:prSet/>
      <dgm:spPr/>
      <dgm:t>
        <a:bodyPr/>
        <a:lstStyle/>
        <a:p>
          <a:endParaRPr lang="it-IT"/>
        </a:p>
      </dgm:t>
    </dgm:pt>
    <dgm:pt modelId="{EF9EF55D-F82F-4A35-94EF-6D97234413B3}" type="parTrans" cxnId="{2C83FC38-FFEF-4C27-B5AA-9937A531EF5C}">
      <dgm:prSet/>
      <dgm:spPr/>
      <dgm:t>
        <a:bodyPr/>
        <a:lstStyle/>
        <a:p>
          <a:endParaRPr lang="it-IT"/>
        </a:p>
      </dgm:t>
    </dgm:pt>
    <dgm:pt modelId="{0E3AE6FF-A9F2-47BF-9BEB-0767A4C2150D}">
      <dgm:prSet phldrT="[Testo]"/>
      <dgm:spPr/>
      <dgm:t>
        <a:bodyPr/>
        <a:lstStyle/>
        <a:p>
          <a:r>
            <a:rPr lang="it-IT" dirty="0"/>
            <a:t>R(n)</a:t>
          </a:r>
        </a:p>
      </dgm:t>
    </dgm:pt>
    <dgm:pt modelId="{9143EFF8-2949-440E-AF02-6A03521FF91D}" type="parTrans" cxnId="{1B5DEACA-97A0-4458-A71F-0EED55334870}">
      <dgm:prSet/>
      <dgm:spPr/>
      <dgm:t>
        <a:bodyPr/>
        <a:lstStyle/>
        <a:p>
          <a:endParaRPr lang="it-IT"/>
        </a:p>
      </dgm:t>
    </dgm:pt>
    <dgm:pt modelId="{562386E2-F216-41E4-AEA4-9B3B38274BDF}" type="sibTrans" cxnId="{1B5DEACA-97A0-4458-A71F-0EED55334870}">
      <dgm:prSet/>
      <dgm:spPr/>
      <dgm:t>
        <a:bodyPr/>
        <a:lstStyle/>
        <a:p>
          <a:endParaRPr lang="it-IT"/>
        </a:p>
      </dgm:t>
    </dgm:pt>
    <dgm:pt modelId="{06363E2E-B44B-44EC-8C33-135356AD0E0E}" type="pres">
      <dgm:prSet presAssocID="{CC4F7982-485B-46DA-875A-4F74B24A49F1}" presName="Name0" presStyleCnt="0">
        <dgm:presLayoutVars>
          <dgm:dir/>
          <dgm:resizeHandles val="exact"/>
        </dgm:presLayoutVars>
      </dgm:prSet>
      <dgm:spPr/>
    </dgm:pt>
    <dgm:pt modelId="{4393807A-E048-4917-A0B5-73D17FA75326}" type="pres">
      <dgm:prSet presAssocID="{4AE98405-5319-4307-816D-C8FE04F04282}" presName="node" presStyleLbl="node1" presStyleIdx="0" presStyleCnt="3" custLinFactNeighborX="2683" custLinFactNeighborY="-1568">
        <dgm:presLayoutVars>
          <dgm:bulletEnabled val="1"/>
        </dgm:presLayoutVars>
      </dgm:prSet>
      <dgm:spPr/>
    </dgm:pt>
    <dgm:pt modelId="{E872AC78-A471-43ED-8448-59D963BC80DF}" type="pres">
      <dgm:prSet presAssocID="{F049050D-D5C1-4F59-8461-CAB7DE643484}" presName="sibTrans" presStyleLbl="sibTrans2D1" presStyleIdx="0" presStyleCnt="2"/>
      <dgm:spPr/>
    </dgm:pt>
    <dgm:pt modelId="{F4341A79-0254-468F-915E-93780F823FC6}" type="pres">
      <dgm:prSet presAssocID="{F049050D-D5C1-4F59-8461-CAB7DE643484}" presName="connectorText" presStyleLbl="sibTrans2D1" presStyleIdx="0" presStyleCnt="2"/>
      <dgm:spPr/>
    </dgm:pt>
    <dgm:pt modelId="{ABEC6046-0B36-438E-B0B7-15A96BCCF147}" type="pres">
      <dgm:prSet presAssocID="{5FFB27FD-6D6A-4864-A38C-33B36C84DF5B}" presName="node" presStyleLbl="node1" presStyleIdx="1" presStyleCnt="3">
        <dgm:presLayoutVars>
          <dgm:bulletEnabled val="1"/>
        </dgm:presLayoutVars>
      </dgm:prSet>
      <dgm:spPr/>
    </dgm:pt>
    <dgm:pt modelId="{BC809589-588F-4790-8174-B17DAD226DE1}" type="pres">
      <dgm:prSet presAssocID="{4CF6C73D-0D34-491F-80E2-5975B825319F}" presName="sibTrans" presStyleLbl="sibTrans2D1" presStyleIdx="1" presStyleCnt="2"/>
      <dgm:spPr/>
    </dgm:pt>
    <dgm:pt modelId="{8D93DD6E-C378-4103-9C51-2B6036A39550}" type="pres">
      <dgm:prSet presAssocID="{4CF6C73D-0D34-491F-80E2-5975B825319F}" presName="connectorText" presStyleLbl="sibTrans2D1" presStyleIdx="1" presStyleCnt="2"/>
      <dgm:spPr/>
    </dgm:pt>
    <dgm:pt modelId="{FCDFAE0F-E0C4-4D30-8876-5637FFE7AB7D}" type="pres">
      <dgm:prSet presAssocID="{0E3AE6FF-A9F2-47BF-9BEB-0767A4C2150D}" presName="node" presStyleLbl="node1" presStyleIdx="2" presStyleCnt="3">
        <dgm:presLayoutVars>
          <dgm:bulletEnabled val="1"/>
        </dgm:presLayoutVars>
      </dgm:prSet>
      <dgm:spPr/>
    </dgm:pt>
  </dgm:ptLst>
  <dgm:cxnLst>
    <dgm:cxn modelId="{79645014-A340-40CA-9C32-B98531E220D1}" type="presOf" srcId="{4CF6C73D-0D34-491F-80E2-5975B825319F}" destId="{BC809589-588F-4790-8174-B17DAD226DE1}" srcOrd="0" destOrd="0" presId="urn:microsoft.com/office/officeart/2005/8/layout/process1"/>
    <dgm:cxn modelId="{74DB732E-3ECD-4D43-AC0A-F986655E2D86}" type="presOf" srcId="{4CF6C73D-0D34-491F-80E2-5975B825319F}" destId="{8D93DD6E-C378-4103-9C51-2B6036A39550}" srcOrd="1" destOrd="0" presId="urn:microsoft.com/office/officeart/2005/8/layout/process1"/>
    <dgm:cxn modelId="{2C83FC38-FFEF-4C27-B5AA-9937A531EF5C}" srcId="{CC4F7982-485B-46DA-875A-4F74B24A49F1}" destId="{5FFB27FD-6D6A-4864-A38C-33B36C84DF5B}" srcOrd="1" destOrd="0" parTransId="{EF9EF55D-F82F-4A35-94EF-6D97234413B3}" sibTransId="{4CF6C73D-0D34-491F-80E2-5975B825319F}"/>
    <dgm:cxn modelId="{29E6FD4C-5451-4616-BE18-94DF841C17A5}" type="presOf" srcId="{5FFB27FD-6D6A-4864-A38C-33B36C84DF5B}" destId="{ABEC6046-0B36-438E-B0B7-15A96BCCF147}" srcOrd="0" destOrd="0" presId="urn:microsoft.com/office/officeart/2005/8/layout/process1"/>
    <dgm:cxn modelId="{11B21659-A69B-4E5C-ACB8-7D49255718F6}" type="presOf" srcId="{F049050D-D5C1-4F59-8461-CAB7DE643484}" destId="{F4341A79-0254-468F-915E-93780F823FC6}" srcOrd="1" destOrd="0" presId="urn:microsoft.com/office/officeart/2005/8/layout/process1"/>
    <dgm:cxn modelId="{49D2A088-79C1-43C4-BA34-C5672416FEF0}" type="presOf" srcId="{4AE98405-5319-4307-816D-C8FE04F04282}" destId="{4393807A-E048-4917-A0B5-73D17FA75326}" srcOrd="0" destOrd="0" presId="urn:microsoft.com/office/officeart/2005/8/layout/process1"/>
    <dgm:cxn modelId="{B34A9DAC-3CA6-41BF-A716-31AE77C37B7E}" type="presOf" srcId="{CC4F7982-485B-46DA-875A-4F74B24A49F1}" destId="{06363E2E-B44B-44EC-8C33-135356AD0E0E}" srcOrd="0" destOrd="0" presId="urn:microsoft.com/office/officeart/2005/8/layout/process1"/>
    <dgm:cxn modelId="{911CD9BD-35F4-46B1-A635-02422187EF4A}" type="presOf" srcId="{0E3AE6FF-A9F2-47BF-9BEB-0767A4C2150D}" destId="{FCDFAE0F-E0C4-4D30-8876-5637FFE7AB7D}" srcOrd="0" destOrd="0" presId="urn:microsoft.com/office/officeart/2005/8/layout/process1"/>
    <dgm:cxn modelId="{644417C5-435E-4970-B0CC-6F025003483F}" type="presOf" srcId="{F049050D-D5C1-4F59-8461-CAB7DE643484}" destId="{E872AC78-A471-43ED-8448-59D963BC80DF}" srcOrd="0" destOrd="0" presId="urn:microsoft.com/office/officeart/2005/8/layout/process1"/>
    <dgm:cxn modelId="{1B5DEACA-97A0-4458-A71F-0EED55334870}" srcId="{CC4F7982-485B-46DA-875A-4F74B24A49F1}" destId="{0E3AE6FF-A9F2-47BF-9BEB-0767A4C2150D}" srcOrd="2" destOrd="0" parTransId="{9143EFF8-2949-440E-AF02-6A03521FF91D}" sibTransId="{562386E2-F216-41E4-AEA4-9B3B38274BDF}"/>
    <dgm:cxn modelId="{17D0AFDF-A75D-4D1B-8214-1BA949A11DF7}" srcId="{CC4F7982-485B-46DA-875A-4F74B24A49F1}" destId="{4AE98405-5319-4307-816D-C8FE04F04282}" srcOrd="0" destOrd="0" parTransId="{BB7CE20C-E7DF-40D2-8109-930EA45BDFB6}" sibTransId="{F049050D-D5C1-4F59-8461-CAB7DE643484}"/>
    <dgm:cxn modelId="{10380A74-D32E-4C33-A0BC-FE3D7BFE0377}" type="presParOf" srcId="{06363E2E-B44B-44EC-8C33-135356AD0E0E}" destId="{4393807A-E048-4917-A0B5-73D17FA75326}" srcOrd="0" destOrd="0" presId="urn:microsoft.com/office/officeart/2005/8/layout/process1"/>
    <dgm:cxn modelId="{3DC835F1-DEA3-4049-B6A0-6A4BE587637B}" type="presParOf" srcId="{06363E2E-B44B-44EC-8C33-135356AD0E0E}" destId="{E872AC78-A471-43ED-8448-59D963BC80DF}" srcOrd="1" destOrd="0" presId="urn:microsoft.com/office/officeart/2005/8/layout/process1"/>
    <dgm:cxn modelId="{0E5A1BAE-0643-48E2-AFB2-26E36CEB2962}" type="presParOf" srcId="{E872AC78-A471-43ED-8448-59D963BC80DF}" destId="{F4341A79-0254-468F-915E-93780F823FC6}" srcOrd="0" destOrd="0" presId="urn:microsoft.com/office/officeart/2005/8/layout/process1"/>
    <dgm:cxn modelId="{50A50E6D-761A-495F-812A-18D7EF37B3E9}" type="presParOf" srcId="{06363E2E-B44B-44EC-8C33-135356AD0E0E}" destId="{ABEC6046-0B36-438E-B0B7-15A96BCCF147}" srcOrd="2" destOrd="0" presId="urn:microsoft.com/office/officeart/2005/8/layout/process1"/>
    <dgm:cxn modelId="{2DDEBA38-9C0A-48E6-A447-772A16950DAC}" type="presParOf" srcId="{06363E2E-B44B-44EC-8C33-135356AD0E0E}" destId="{BC809589-588F-4790-8174-B17DAD226DE1}" srcOrd="3" destOrd="0" presId="urn:microsoft.com/office/officeart/2005/8/layout/process1"/>
    <dgm:cxn modelId="{87CABB65-1C5B-47DE-90C7-B091168B4129}" type="presParOf" srcId="{BC809589-588F-4790-8174-B17DAD226DE1}" destId="{8D93DD6E-C378-4103-9C51-2B6036A39550}" srcOrd="0" destOrd="0" presId="urn:microsoft.com/office/officeart/2005/8/layout/process1"/>
    <dgm:cxn modelId="{6F2DE0FB-C0AD-4AEB-B6D0-3BB8F4559BF9}" type="presParOf" srcId="{06363E2E-B44B-44EC-8C33-135356AD0E0E}" destId="{FCDFAE0F-E0C4-4D30-8876-5637FFE7AB7D}" srcOrd="4"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D4A6CEE-636A-486A-95CF-3B20E79D9173}" type="doc">
      <dgm:prSet loTypeId="urn:microsoft.com/office/officeart/2005/8/layout/arrow4" loCatId="process" qsTypeId="urn:microsoft.com/office/officeart/2005/8/quickstyle/3d1" qsCatId="3D" csTypeId="urn:microsoft.com/office/officeart/2005/8/colors/colorful1" csCatId="colorful" phldr="1"/>
      <dgm:spPr/>
      <dgm:t>
        <a:bodyPr/>
        <a:lstStyle/>
        <a:p>
          <a:endParaRPr lang="it-IT"/>
        </a:p>
      </dgm:t>
    </dgm:pt>
    <dgm:pt modelId="{1FD235AF-A495-49F4-A261-E910CB6A3B4F}">
      <dgm:prSet phldrT="[Testo]"/>
      <dgm:spPr/>
      <dgm:t>
        <a:bodyPr/>
        <a:lstStyle/>
        <a:p>
          <a:r>
            <a:rPr lang="it-IT" b="1" cap="none" spc="50" dirty="0">
              <a:ln w="0"/>
              <a:solidFill>
                <a:schemeClr val="bg2"/>
              </a:solidFill>
              <a:effectLst>
                <a:innerShdw blurRad="63500" dist="50800" dir="13500000">
                  <a:srgbClr val="000000">
                    <a:alpha val="50000"/>
                  </a:srgbClr>
                </a:innerShdw>
              </a:effectLst>
              <a:sym typeface="Symbol" panose="05050102010706020507" pitchFamily="18" charset="2"/>
            </a:rPr>
            <a:t>I(n)S(n)/N</a:t>
          </a:r>
          <a:endParaRPr lang="it-IT" b="1" cap="none" spc="50" dirty="0">
            <a:ln w="0"/>
            <a:solidFill>
              <a:schemeClr val="bg2"/>
            </a:solidFill>
            <a:effectLst>
              <a:innerShdw blurRad="63500" dist="50800" dir="13500000">
                <a:srgbClr val="000000">
                  <a:alpha val="50000"/>
                </a:srgbClr>
              </a:innerShdw>
            </a:effectLst>
          </a:endParaRPr>
        </a:p>
      </dgm:t>
    </dgm:pt>
    <dgm:pt modelId="{970A29FF-238A-43B8-8C52-3B4EDD778192}" type="parTrans" cxnId="{47219D81-B52D-41FC-AEBC-56EA7E7E4E1C}">
      <dgm:prSet/>
      <dgm:spPr/>
      <dgm:t>
        <a:bodyPr/>
        <a:lstStyle/>
        <a:p>
          <a:endParaRPr lang="it-IT"/>
        </a:p>
      </dgm:t>
    </dgm:pt>
    <dgm:pt modelId="{6A76BFF9-6D1B-4FFC-8F85-6B747F322869}" type="sibTrans" cxnId="{47219D81-B52D-41FC-AEBC-56EA7E7E4E1C}">
      <dgm:prSet/>
      <dgm:spPr/>
      <dgm:t>
        <a:bodyPr/>
        <a:lstStyle/>
        <a:p>
          <a:endParaRPr lang="it-IT"/>
        </a:p>
      </dgm:t>
    </dgm:pt>
    <dgm:pt modelId="{C1942AE0-5AAB-4F80-A002-A4560F5DD641}">
      <dgm:prSet phldrT="[Testo]" phldr="1"/>
      <dgm:spPr/>
      <dgm:t>
        <a:bodyPr/>
        <a:lstStyle/>
        <a:p>
          <a:endParaRPr lang="it-IT"/>
        </a:p>
      </dgm:t>
    </dgm:pt>
    <dgm:pt modelId="{A7A836A0-E1A7-4AC7-8127-46CD6DD1B98D}" type="parTrans" cxnId="{02433237-4C1C-4E42-9F70-4144044CC064}">
      <dgm:prSet/>
      <dgm:spPr/>
      <dgm:t>
        <a:bodyPr/>
        <a:lstStyle/>
        <a:p>
          <a:endParaRPr lang="it-IT"/>
        </a:p>
      </dgm:t>
    </dgm:pt>
    <dgm:pt modelId="{1F2AFE43-193B-4465-9C87-2952A2E8EB2A}" type="sibTrans" cxnId="{02433237-4C1C-4E42-9F70-4144044CC064}">
      <dgm:prSet/>
      <dgm:spPr/>
      <dgm:t>
        <a:bodyPr/>
        <a:lstStyle/>
        <a:p>
          <a:endParaRPr lang="it-IT"/>
        </a:p>
      </dgm:t>
    </dgm:pt>
    <dgm:pt modelId="{201A36FF-8A11-4223-AA06-CE695415A1FC}">
      <dgm:prSet phldrT="[Testo]"/>
      <dgm:spPr/>
      <dgm:t>
        <a:bodyPr/>
        <a:lstStyle/>
        <a:p>
          <a:r>
            <a:rPr lang="it-IT" b="1" cap="none" spc="50" dirty="0">
              <a:ln w="0"/>
              <a:solidFill>
                <a:schemeClr val="bg2"/>
              </a:solidFill>
              <a:effectLst>
                <a:innerShdw blurRad="63500" dist="50800" dir="13500000">
                  <a:srgbClr val="000000">
                    <a:alpha val="50000"/>
                  </a:srgbClr>
                </a:innerShdw>
              </a:effectLst>
              <a:sym typeface="Symbol" panose="05050102010706020507" pitchFamily="18" charset="2"/>
            </a:rPr>
            <a:t>I(n)</a:t>
          </a:r>
          <a:r>
            <a:rPr lang="it-IT" dirty="0">
              <a:solidFill>
                <a:schemeClr val="bg1"/>
              </a:solidFill>
              <a:sym typeface="Symbol" panose="05050102010706020507" pitchFamily="18" charset="2"/>
            </a:rPr>
            <a:t> </a:t>
          </a:r>
          <a:endParaRPr lang="it-IT" dirty="0">
            <a:solidFill>
              <a:schemeClr val="bg1"/>
            </a:solidFill>
          </a:endParaRPr>
        </a:p>
      </dgm:t>
    </dgm:pt>
    <dgm:pt modelId="{53861186-4643-427D-9293-86F911B99DA0}" type="parTrans" cxnId="{A30E1598-64F6-4D80-B5D8-372B32887524}">
      <dgm:prSet/>
      <dgm:spPr/>
      <dgm:t>
        <a:bodyPr/>
        <a:lstStyle/>
        <a:p>
          <a:endParaRPr lang="it-IT"/>
        </a:p>
      </dgm:t>
    </dgm:pt>
    <dgm:pt modelId="{248AE640-BE61-46C3-AB2F-9DAC0123F942}" type="sibTrans" cxnId="{A30E1598-64F6-4D80-B5D8-372B32887524}">
      <dgm:prSet/>
      <dgm:spPr/>
      <dgm:t>
        <a:bodyPr/>
        <a:lstStyle/>
        <a:p>
          <a:endParaRPr lang="it-IT"/>
        </a:p>
      </dgm:t>
    </dgm:pt>
    <dgm:pt modelId="{13BA82F7-A310-4544-9189-79D0FFEB542C}" type="pres">
      <dgm:prSet presAssocID="{DD4A6CEE-636A-486A-95CF-3B20E79D9173}" presName="compositeShape" presStyleCnt="0">
        <dgm:presLayoutVars>
          <dgm:chMax val="2"/>
          <dgm:dir/>
          <dgm:resizeHandles val="exact"/>
        </dgm:presLayoutVars>
      </dgm:prSet>
      <dgm:spPr/>
    </dgm:pt>
    <dgm:pt modelId="{0E098D45-78AE-4FE6-AED4-E09BF4BC46F7}" type="pres">
      <dgm:prSet presAssocID="{1FD235AF-A495-49F4-A261-E910CB6A3B4F}" presName="upArrow" presStyleLbl="node1" presStyleIdx="0" presStyleCnt="2"/>
      <dgm:spPr/>
    </dgm:pt>
    <dgm:pt modelId="{6D630D82-D3A6-4497-B327-7F42456826E7}" type="pres">
      <dgm:prSet presAssocID="{1FD235AF-A495-49F4-A261-E910CB6A3B4F}" presName="upArrowText" presStyleLbl="revTx" presStyleIdx="0" presStyleCnt="2">
        <dgm:presLayoutVars>
          <dgm:chMax val="0"/>
          <dgm:bulletEnabled val="1"/>
        </dgm:presLayoutVars>
      </dgm:prSet>
      <dgm:spPr/>
    </dgm:pt>
    <dgm:pt modelId="{C62D91EF-6AB0-48A4-A3B9-01F82BBB0899}" type="pres">
      <dgm:prSet presAssocID="{201A36FF-8A11-4223-AA06-CE695415A1FC}" presName="downArrow" presStyleLbl="node1" presStyleIdx="1" presStyleCnt="2"/>
      <dgm:spPr/>
    </dgm:pt>
    <dgm:pt modelId="{3EF0F6EC-FD91-47DE-8618-DB25AFEC06D8}" type="pres">
      <dgm:prSet presAssocID="{201A36FF-8A11-4223-AA06-CE695415A1FC}" presName="downArrowText" presStyleLbl="revTx" presStyleIdx="1" presStyleCnt="2">
        <dgm:presLayoutVars>
          <dgm:chMax val="0"/>
          <dgm:bulletEnabled val="1"/>
        </dgm:presLayoutVars>
      </dgm:prSet>
      <dgm:spPr/>
    </dgm:pt>
  </dgm:ptLst>
  <dgm:cxnLst>
    <dgm:cxn modelId="{02433237-4C1C-4E42-9F70-4144044CC064}" srcId="{DD4A6CEE-636A-486A-95CF-3B20E79D9173}" destId="{C1942AE0-5AAB-4F80-A002-A4560F5DD641}" srcOrd="2" destOrd="0" parTransId="{A7A836A0-E1A7-4AC7-8127-46CD6DD1B98D}" sibTransId="{1F2AFE43-193B-4465-9C87-2952A2E8EB2A}"/>
    <dgm:cxn modelId="{5E509759-E9E4-4193-8C28-7AFF24D4269D}" type="presOf" srcId="{1FD235AF-A495-49F4-A261-E910CB6A3B4F}" destId="{6D630D82-D3A6-4497-B327-7F42456826E7}" srcOrd="0" destOrd="0" presId="urn:microsoft.com/office/officeart/2005/8/layout/arrow4"/>
    <dgm:cxn modelId="{47219D81-B52D-41FC-AEBC-56EA7E7E4E1C}" srcId="{DD4A6CEE-636A-486A-95CF-3B20E79D9173}" destId="{1FD235AF-A495-49F4-A261-E910CB6A3B4F}" srcOrd="0" destOrd="0" parTransId="{970A29FF-238A-43B8-8C52-3B4EDD778192}" sibTransId="{6A76BFF9-6D1B-4FFC-8F85-6B747F322869}"/>
    <dgm:cxn modelId="{AC16FD8B-EFC6-4461-A9FB-E3E3A463EFBC}" type="presOf" srcId="{DD4A6CEE-636A-486A-95CF-3B20E79D9173}" destId="{13BA82F7-A310-4544-9189-79D0FFEB542C}" srcOrd="0" destOrd="0" presId="urn:microsoft.com/office/officeart/2005/8/layout/arrow4"/>
    <dgm:cxn modelId="{A30E1598-64F6-4D80-B5D8-372B32887524}" srcId="{DD4A6CEE-636A-486A-95CF-3B20E79D9173}" destId="{201A36FF-8A11-4223-AA06-CE695415A1FC}" srcOrd="1" destOrd="0" parTransId="{53861186-4643-427D-9293-86F911B99DA0}" sibTransId="{248AE640-BE61-46C3-AB2F-9DAC0123F942}"/>
    <dgm:cxn modelId="{3A9E8BB2-E779-4017-80E1-579CF3BD3F3A}" type="presOf" srcId="{201A36FF-8A11-4223-AA06-CE695415A1FC}" destId="{3EF0F6EC-FD91-47DE-8618-DB25AFEC06D8}" srcOrd="0" destOrd="0" presId="urn:microsoft.com/office/officeart/2005/8/layout/arrow4"/>
    <dgm:cxn modelId="{E186DBAE-E159-4B8F-9592-59B9D3EF89E0}" type="presParOf" srcId="{13BA82F7-A310-4544-9189-79D0FFEB542C}" destId="{0E098D45-78AE-4FE6-AED4-E09BF4BC46F7}" srcOrd="0" destOrd="0" presId="urn:microsoft.com/office/officeart/2005/8/layout/arrow4"/>
    <dgm:cxn modelId="{E3B04253-09B4-44B3-A366-FD0FFFF3C1A7}" type="presParOf" srcId="{13BA82F7-A310-4544-9189-79D0FFEB542C}" destId="{6D630D82-D3A6-4497-B327-7F42456826E7}" srcOrd="1" destOrd="0" presId="urn:microsoft.com/office/officeart/2005/8/layout/arrow4"/>
    <dgm:cxn modelId="{C7E4454E-4C78-4A8B-BE4A-3BE063FD6E11}" type="presParOf" srcId="{13BA82F7-A310-4544-9189-79D0FFEB542C}" destId="{C62D91EF-6AB0-48A4-A3B9-01F82BBB0899}" srcOrd="2" destOrd="0" presId="urn:microsoft.com/office/officeart/2005/8/layout/arrow4"/>
    <dgm:cxn modelId="{168BE9B3-DC44-4A99-835A-0415A85CA4BB}" type="presParOf" srcId="{13BA82F7-A310-4544-9189-79D0FFEB542C}" destId="{3EF0F6EC-FD91-47DE-8618-DB25AFEC06D8}" srcOrd="3" destOrd="0" presId="urn:microsoft.com/office/officeart/2005/8/layout/arrow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DD4A6CEE-636A-486A-95CF-3B20E79D9173}" type="doc">
      <dgm:prSet loTypeId="urn:microsoft.com/office/officeart/2005/8/layout/arrow4" loCatId="process" qsTypeId="urn:microsoft.com/office/officeart/2005/8/quickstyle/3d1" qsCatId="3D" csTypeId="urn:microsoft.com/office/officeart/2005/8/colors/colorful1" csCatId="colorful" phldr="1"/>
      <dgm:spPr/>
      <dgm:t>
        <a:bodyPr/>
        <a:lstStyle/>
        <a:p>
          <a:endParaRPr lang="it-IT"/>
        </a:p>
      </dgm:t>
    </dgm:pt>
    <dgm:pt modelId="{1FD235AF-A495-49F4-A261-E910CB6A3B4F}">
      <dgm:prSet phldrT="[Testo]"/>
      <dgm:spPr/>
      <dgm:t>
        <a:bodyPr/>
        <a:lstStyle/>
        <a:p>
          <a:r>
            <a:rPr lang="it-IT" dirty="0">
              <a:solidFill>
                <a:schemeClr val="bg1"/>
              </a:solidFill>
              <a:sym typeface="Symbol" panose="05050102010706020507" pitchFamily="18" charset="2"/>
            </a:rPr>
            <a:t>I(n)S(n)/N</a:t>
          </a:r>
          <a:endParaRPr lang="it-IT" dirty="0">
            <a:solidFill>
              <a:schemeClr val="bg1"/>
            </a:solidFill>
          </a:endParaRPr>
        </a:p>
      </dgm:t>
    </dgm:pt>
    <dgm:pt modelId="{970A29FF-238A-43B8-8C52-3B4EDD778192}" type="parTrans" cxnId="{47219D81-B52D-41FC-AEBC-56EA7E7E4E1C}">
      <dgm:prSet/>
      <dgm:spPr/>
      <dgm:t>
        <a:bodyPr/>
        <a:lstStyle/>
        <a:p>
          <a:endParaRPr lang="it-IT"/>
        </a:p>
      </dgm:t>
    </dgm:pt>
    <dgm:pt modelId="{6A76BFF9-6D1B-4FFC-8F85-6B747F322869}" type="sibTrans" cxnId="{47219D81-B52D-41FC-AEBC-56EA7E7E4E1C}">
      <dgm:prSet/>
      <dgm:spPr/>
      <dgm:t>
        <a:bodyPr/>
        <a:lstStyle/>
        <a:p>
          <a:endParaRPr lang="it-IT"/>
        </a:p>
      </dgm:t>
    </dgm:pt>
    <dgm:pt modelId="{C1942AE0-5AAB-4F80-A002-A4560F5DD641}">
      <dgm:prSet phldrT="[Testo]" phldr="1"/>
      <dgm:spPr/>
      <dgm:t>
        <a:bodyPr/>
        <a:lstStyle/>
        <a:p>
          <a:endParaRPr lang="it-IT"/>
        </a:p>
      </dgm:t>
    </dgm:pt>
    <dgm:pt modelId="{A7A836A0-E1A7-4AC7-8127-46CD6DD1B98D}" type="parTrans" cxnId="{02433237-4C1C-4E42-9F70-4144044CC064}">
      <dgm:prSet/>
      <dgm:spPr/>
      <dgm:t>
        <a:bodyPr/>
        <a:lstStyle/>
        <a:p>
          <a:endParaRPr lang="it-IT"/>
        </a:p>
      </dgm:t>
    </dgm:pt>
    <dgm:pt modelId="{1F2AFE43-193B-4465-9C87-2952A2E8EB2A}" type="sibTrans" cxnId="{02433237-4C1C-4E42-9F70-4144044CC064}">
      <dgm:prSet/>
      <dgm:spPr/>
      <dgm:t>
        <a:bodyPr/>
        <a:lstStyle/>
        <a:p>
          <a:endParaRPr lang="it-IT"/>
        </a:p>
      </dgm:t>
    </dgm:pt>
    <dgm:pt modelId="{201A36FF-8A11-4223-AA06-CE695415A1FC}">
      <dgm:prSet phldrT="[Testo]"/>
      <dgm:spPr/>
      <dgm:t>
        <a:bodyPr/>
        <a:lstStyle/>
        <a:p>
          <a:r>
            <a:rPr lang="it-IT" dirty="0">
              <a:solidFill>
                <a:schemeClr val="bg1"/>
              </a:solidFill>
              <a:sym typeface="Symbol" panose="05050102010706020507" pitchFamily="18" charset="2"/>
            </a:rPr>
            <a:t>I(n) </a:t>
          </a:r>
          <a:endParaRPr lang="it-IT" dirty="0">
            <a:solidFill>
              <a:schemeClr val="bg1"/>
            </a:solidFill>
          </a:endParaRPr>
        </a:p>
      </dgm:t>
    </dgm:pt>
    <dgm:pt modelId="{53861186-4643-427D-9293-86F911B99DA0}" type="parTrans" cxnId="{A30E1598-64F6-4D80-B5D8-372B32887524}">
      <dgm:prSet/>
      <dgm:spPr/>
      <dgm:t>
        <a:bodyPr/>
        <a:lstStyle/>
        <a:p>
          <a:endParaRPr lang="it-IT"/>
        </a:p>
      </dgm:t>
    </dgm:pt>
    <dgm:pt modelId="{248AE640-BE61-46C3-AB2F-9DAC0123F942}" type="sibTrans" cxnId="{A30E1598-64F6-4D80-B5D8-372B32887524}">
      <dgm:prSet/>
      <dgm:spPr/>
      <dgm:t>
        <a:bodyPr/>
        <a:lstStyle/>
        <a:p>
          <a:endParaRPr lang="it-IT"/>
        </a:p>
      </dgm:t>
    </dgm:pt>
    <dgm:pt modelId="{13BA82F7-A310-4544-9189-79D0FFEB542C}" type="pres">
      <dgm:prSet presAssocID="{DD4A6CEE-636A-486A-95CF-3B20E79D9173}" presName="compositeShape" presStyleCnt="0">
        <dgm:presLayoutVars>
          <dgm:chMax val="2"/>
          <dgm:dir/>
          <dgm:resizeHandles val="exact"/>
        </dgm:presLayoutVars>
      </dgm:prSet>
      <dgm:spPr/>
    </dgm:pt>
    <dgm:pt modelId="{0E098D45-78AE-4FE6-AED4-E09BF4BC46F7}" type="pres">
      <dgm:prSet presAssocID="{1FD235AF-A495-49F4-A261-E910CB6A3B4F}" presName="upArrow" presStyleLbl="node1" presStyleIdx="0" presStyleCnt="2"/>
      <dgm:spPr/>
    </dgm:pt>
    <dgm:pt modelId="{6D630D82-D3A6-4497-B327-7F42456826E7}" type="pres">
      <dgm:prSet presAssocID="{1FD235AF-A495-49F4-A261-E910CB6A3B4F}" presName="upArrowText" presStyleLbl="revTx" presStyleIdx="0" presStyleCnt="2" custLinFactNeighborX="1220" custLinFactNeighborY="945">
        <dgm:presLayoutVars>
          <dgm:chMax val="0"/>
          <dgm:bulletEnabled val="1"/>
        </dgm:presLayoutVars>
      </dgm:prSet>
      <dgm:spPr/>
    </dgm:pt>
    <dgm:pt modelId="{C62D91EF-6AB0-48A4-A3B9-01F82BBB0899}" type="pres">
      <dgm:prSet presAssocID="{201A36FF-8A11-4223-AA06-CE695415A1FC}" presName="downArrow" presStyleLbl="node1" presStyleIdx="1" presStyleCnt="2"/>
      <dgm:spPr/>
    </dgm:pt>
    <dgm:pt modelId="{3EF0F6EC-FD91-47DE-8618-DB25AFEC06D8}" type="pres">
      <dgm:prSet presAssocID="{201A36FF-8A11-4223-AA06-CE695415A1FC}" presName="downArrowText" presStyleLbl="revTx" presStyleIdx="1" presStyleCnt="2">
        <dgm:presLayoutVars>
          <dgm:chMax val="0"/>
          <dgm:bulletEnabled val="1"/>
        </dgm:presLayoutVars>
      </dgm:prSet>
      <dgm:spPr/>
    </dgm:pt>
  </dgm:ptLst>
  <dgm:cxnLst>
    <dgm:cxn modelId="{02433237-4C1C-4E42-9F70-4144044CC064}" srcId="{DD4A6CEE-636A-486A-95CF-3B20E79D9173}" destId="{C1942AE0-5AAB-4F80-A002-A4560F5DD641}" srcOrd="2" destOrd="0" parTransId="{A7A836A0-E1A7-4AC7-8127-46CD6DD1B98D}" sibTransId="{1F2AFE43-193B-4465-9C87-2952A2E8EB2A}"/>
    <dgm:cxn modelId="{5E509759-E9E4-4193-8C28-7AFF24D4269D}" type="presOf" srcId="{1FD235AF-A495-49F4-A261-E910CB6A3B4F}" destId="{6D630D82-D3A6-4497-B327-7F42456826E7}" srcOrd="0" destOrd="0" presId="urn:microsoft.com/office/officeart/2005/8/layout/arrow4"/>
    <dgm:cxn modelId="{47219D81-B52D-41FC-AEBC-56EA7E7E4E1C}" srcId="{DD4A6CEE-636A-486A-95CF-3B20E79D9173}" destId="{1FD235AF-A495-49F4-A261-E910CB6A3B4F}" srcOrd="0" destOrd="0" parTransId="{970A29FF-238A-43B8-8C52-3B4EDD778192}" sibTransId="{6A76BFF9-6D1B-4FFC-8F85-6B747F322869}"/>
    <dgm:cxn modelId="{AC16FD8B-EFC6-4461-A9FB-E3E3A463EFBC}" type="presOf" srcId="{DD4A6CEE-636A-486A-95CF-3B20E79D9173}" destId="{13BA82F7-A310-4544-9189-79D0FFEB542C}" srcOrd="0" destOrd="0" presId="urn:microsoft.com/office/officeart/2005/8/layout/arrow4"/>
    <dgm:cxn modelId="{A30E1598-64F6-4D80-B5D8-372B32887524}" srcId="{DD4A6CEE-636A-486A-95CF-3B20E79D9173}" destId="{201A36FF-8A11-4223-AA06-CE695415A1FC}" srcOrd="1" destOrd="0" parTransId="{53861186-4643-427D-9293-86F911B99DA0}" sibTransId="{248AE640-BE61-46C3-AB2F-9DAC0123F942}"/>
    <dgm:cxn modelId="{3A9E8BB2-E779-4017-80E1-579CF3BD3F3A}" type="presOf" srcId="{201A36FF-8A11-4223-AA06-CE695415A1FC}" destId="{3EF0F6EC-FD91-47DE-8618-DB25AFEC06D8}" srcOrd="0" destOrd="0" presId="urn:microsoft.com/office/officeart/2005/8/layout/arrow4"/>
    <dgm:cxn modelId="{E186DBAE-E159-4B8F-9592-59B9D3EF89E0}" type="presParOf" srcId="{13BA82F7-A310-4544-9189-79D0FFEB542C}" destId="{0E098D45-78AE-4FE6-AED4-E09BF4BC46F7}" srcOrd="0" destOrd="0" presId="urn:microsoft.com/office/officeart/2005/8/layout/arrow4"/>
    <dgm:cxn modelId="{E3B04253-09B4-44B3-A366-FD0FFFF3C1A7}" type="presParOf" srcId="{13BA82F7-A310-4544-9189-79D0FFEB542C}" destId="{6D630D82-D3A6-4497-B327-7F42456826E7}" srcOrd="1" destOrd="0" presId="urn:microsoft.com/office/officeart/2005/8/layout/arrow4"/>
    <dgm:cxn modelId="{C7E4454E-4C78-4A8B-BE4A-3BE063FD6E11}" type="presParOf" srcId="{13BA82F7-A310-4544-9189-79D0FFEB542C}" destId="{C62D91EF-6AB0-48A4-A3B9-01F82BBB0899}" srcOrd="2" destOrd="0" presId="urn:microsoft.com/office/officeart/2005/8/layout/arrow4"/>
    <dgm:cxn modelId="{168BE9B3-DC44-4A99-835A-0415A85CA4BB}" type="presParOf" srcId="{13BA82F7-A310-4544-9189-79D0FFEB542C}" destId="{3EF0F6EC-FD91-47DE-8618-DB25AFEC06D8}" srcOrd="3" destOrd="0" presId="urn:microsoft.com/office/officeart/2005/8/layout/arrow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B6974BA4-BB01-4A35-AB5C-BC5C3DF63BD9}" type="doc">
      <dgm:prSet loTypeId="urn:microsoft.com/office/officeart/2009/3/layout/StepUpProcess" loCatId="process" qsTypeId="urn:microsoft.com/office/officeart/2005/8/quickstyle/simple1" qsCatId="simple" csTypeId="urn:microsoft.com/office/officeart/2005/8/colors/colorful1" csCatId="colorful" phldr="1"/>
      <dgm:spPr/>
      <dgm:t>
        <a:bodyPr/>
        <a:lstStyle/>
        <a:p>
          <a:endParaRPr lang="it-IT"/>
        </a:p>
      </dgm:t>
    </dgm:pt>
    <dgm:pt modelId="{8E676E0F-46AF-458A-804C-9376013F7A22}">
      <dgm:prSet phldrT="[Testo]" custT="1"/>
      <dgm:spPr/>
      <dgm:t>
        <a:bodyPr/>
        <a:lstStyle/>
        <a:p>
          <a:r>
            <a:rPr lang="it-IT" sz="2000" b="1" cap="none" spc="50" dirty="0">
              <a:ln w="0"/>
              <a:solidFill>
                <a:schemeClr val="bg2"/>
              </a:solidFill>
              <a:effectLst>
                <a:innerShdw blurRad="63500" dist="50800" dir="13500000">
                  <a:srgbClr val="000000">
                    <a:alpha val="50000"/>
                  </a:srgbClr>
                </a:innerShdw>
              </a:effectLst>
            </a:rPr>
            <a:t>Esponenziale</a:t>
          </a:r>
        </a:p>
        <a:p>
          <a:r>
            <a:rPr lang="it-IT" sz="1800" b="1" cap="none" spc="50" dirty="0">
              <a:ln w="0"/>
              <a:solidFill>
                <a:schemeClr val="bg2"/>
              </a:solidFill>
              <a:effectLst>
                <a:innerShdw blurRad="63500" dist="50800" dir="13500000">
                  <a:srgbClr val="000000">
                    <a:alpha val="50000"/>
                  </a:srgbClr>
                </a:innerShdw>
              </a:effectLst>
            </a:rPr>
            <a:t>Il grafico parte con una salita esponenziale dato che per piccoli valori di n prevale il termine di crescita degli infetti </a:t>
          </a:r>
        </a:p>
        <a:p>
          <a:r>
            <a:rPr lang="it-IT" sz="2400" b="0" cap="none" spc="50" dirty="0">
              <a:ln w="0"/>
              <a:solidFill>
                <a:schemeClr val="bg2"/>
              </a:solidFill>
              <a:effectLst>
                <a:innerShdw blurRad="63500" dist="50800" dir="13500000">
                  <a:srgbClr val="000000">
                    <a:alpha val="50000"/>
                  </a:srgbClr>
                </a:innerShdw>
              </a:effectLst>
            </a:rPr>
            <a:t>(</a:t>
          </a:r>
          <a:r>
            <a:rPr lang="it-IT" sz="2400" dirty="0">
              <a:solidFill>
                <a:schemeClr val="bg2"/>
              </a:solidFill>
              <a:sym typeface="Symbol" panose="05050102010706020507" pitchFamily="18" charset="2"/>
            </a:rPr>
            <a:t>-)I(n) </a:t>
          </a:r>
          <a:endParaRPr lang="it-IT" sz="2400" b="1" cap="none" spc="50" dirty="0">
            <a:ln w="0"/>
            <a:solidFill>
              <a:schemeClr val="bg2"/>
            </a:solidFill>
            <a:effectLst>
              <a:innerShdw blurRad="63500" dist="50800" dir="13500000">
                <a:srgbClr val="000000">
                  <a:alpha val="50000"/>
                </a:srgbClr>
              </a:innerShdw>
            </a:effectLst>
          </a:endParaRPr>
        </a:p>
      </dgm:t>
    </dgm:pt>
    <dgm:pt modelId="{FA8930AD-DBF3-4BED-A0B1-D11AF476FD10}" type="parTrans" cxnId="{4D9D66C1-BCDB-4845-936A-216494312F03}">
      <dgm:prSet/>
      <dgm:spPr/>
      <dgm:t>
        <a:bodyPr/>
        <a:lstStyle/>
        <a:p>
          <a:endParaRPr lang="it-IT" sz="4000" b="1" cap="none" spc="50">
            <a:ln w="0"/>
            <a:solidFill>
              <a:schemeClr val="bg2"/>
            </a:solidFill>
            <a:effectLst>
              <a:innerShdw blurRad="63500" dist="50800" dir="13500000">
                <a:srgbClr val="000000">
                  <a:alpha val="50000"/>
                </a:srgbClr>
              </a:innerShdw>
            </a:effectLst>
          </a:endParaRPr>
        </a:p>
      </dgm:t>
    </dgm:pt>
    <dgm:pt modelId="{274FFBE0-F605-45D8-9C1B-4A4969567FFF}" type="sibTrans" cxnId="{4D9D66C1-BCDB-4845-936A-216494312F03}">
      <dgm:prSet/>
      <dgm:spPr/>
      <dgm:t>
        <a:bodyPr/>
        <a:lstStyle/>
        <a:p>
          <a:endParaRPr lang="it-IT" sz="4000" b="1" cap="none" spc="50">
            <a:ln w="0"/>
            <a:solidFill>
              <a:schemeClr val="bg2"/>
            </a:solidFill>
            <a:effectLst>
              <a:innerShdw blurRad="63500" dist="50800" dir="13500000">
                <a:srgbClr val="000000">
                  <a:alpha val="50000"/>
                </a:srgbClr>
              </a:innerShdw>
            </a:effectLst>
          </a:endParaRPr>
        </a:p>
      </dgm:t>
    </dgm:pt>
    <dgm:pt modelId="{BD1B8B23-AE4C-4367-A41D-FE1DCD451D3F}">
      <dgm:prSet phldrT="[Testo]" custT="1"/>
      <dgm:spPr/>
      <dgm:t>
        <a:bodyPr/>
        <a:lstStyle/>
        <a:p>
          <a:r>
            <a:rPr lang="it-IT" sz="2000" b="1" cap="none" spc="50" dirty="0">
              <a:ln w="0"/>
              <a:solidFill>
                <a:schemeClr val="bg2"/>
              </a:solidFill>
              <a:effectLst>
                <a:innerShdw blurRad="63500" dist="50800" dir="13500000">
                  <a:srgbClr val="000000">
                    <a:alpha val="50000"/>
                  </a:srgbClr>
                </a:innerShdw>
              </a:effectLst>
            </a:rPr>
            <a:t>Picco</a:t>
          </a:r>
        </a:p>
        <a:p>
          <a:r>
            <a:rPr lang="it-IT" sz="1800" b="1" cap="none" spc="50" dirty="0">
              <a:ln w="0"/>
              <a:solidFill>
                <a:schemeClr val="bg2"/>
              </a:solidFill>
              <a:effectLst>
                <a:innerShdw blurRad="63500" dist="50800" dir="13500000">
                  <a:srgbClr val="000000">
                    <a:alpha val="50000"/>
                  </a:srgbClr>
                </a:innerShdw>
              </a:effectLst>
            </a:rPr>
            <a:t>Ma al crescere di n, crescendo I(n), ma al contempo diminuendo S(n), frena la crescita del termine di velocità di contagio </a:t>
          </a:r>
          <a:r>
            <a:rPr lang="it-IT" sz="2000" b="1" cap="none" spc="50" dirty="0">
              <a:ln w="0"/>
              <a:solidFill>
                <a:schemeClr val="bg2"/>
              </a:solidFill>
              <a:effectLst>
                <a:innerShdw blurRad="63500" dist="50800" dir="13500000">
                  <a:srgbClr val="000000">
                    <a:alpha val="50000"/>
                  </a:srgbClr>
                </a:innerShdw>
              </a:effectLst>
              <a:sym typeface="Symbol" panose="05050102010706020507" pitchFamily="18" charset="2"/>
            </a:rPr>
            <a:t>I(n)S(n)/N </a:t>
          </a:r>
          <a:r>
            <a:rPr lang="it-IT" sz="1800" b="1" cap="none" spc="50" dirty="0">
              <a:ln w="0"/>
              <a:solidFill>
                <a:schemeClr val="bg2"/>
              </a:solidFill>
              <a:effectLst>
                <a:innerShdw blurRad="63500" dist="50800" dir="13500000">
                  <a:srgbClr val="000000">
                    <a:alpha val="50000"/>
                  </a:srgbClr>
                </a:innerShdw>
              </a:effectLst>
            </a:rPr>
            <a:t>e cresce il termine della velocità di guarigione </a:t>
          </a:r>
          <a:r>
            <a:rPr lang="it-IT" sz="2000" b="1" cap="none" spc="50" dirty="0">
              <a:ln w="0"/>
              <a:solidFill>
                <a:schemeClr val="bg2"/>
              </a:solidFill>
              <a:effectLst>
                <a:innerShdw blurRad="63500" dist="50800" dir="13500000">
                  <a:srgbClr val="000000">
                    <a:alpha val="50000"/>
                  </a:srgbClr>
                </a:innerShdw>
              </a:effectLst>
              <a:sym typeface="Symbol" panose="05050102010706020507" pitchFamily="18" charset="2"/>
            </a:rPr>
            <a:t>I(n)</a:t>
          </a:r>
          <a:r>
            <a:rPr lang="it-IT" sz="1800" b="1" cap="none" spc="50" dirty="0">
              <a:ln w="0"/>
              <a:solidFill>
                <a:schemeClr val="bg2"/>
              </a:solidFill>
              <a:effectLst>
                <a:innerShdw blurRad="63500" dist="50800" dir="13500000">
                  <a:srgbClr val="000000">
                    <a:alpha val="50000"/>
                  </a:srgbClr>
                </a:innerShdw>
              </a:effectLst>
            </a:rPr>
            <a:t> che frena la salita esponenziale</a:t>
          </a:r>
        </a:p>
      </dgm:t>
    </dgm:pt>
    <dgm:pt modelId="{B4F30AA2-A78E-4CAE-989C-598E149543B3}" type="parTrans" cxnId="{A36FEEC0-BF50-4956-851D-750E14A500D6}">
      <dgm:prSet/>
      <dgm:spPr/>
      <dgm:t>
        <a:bodyPr/>
        <a:lstStyle/>
        <a:p>
          <a:endParaRPr lang="it-IT" sz="4000" b="1" cap="none" spc="50">
            <a:ln w="0"/>
            <a:solidFill>
              <a:schemeClr val="bg2"/>
            </a:solidFill>
            <a:effectLst>
              <a:innerShdw blurRad="63500" dist="50800" dir="13500000">
                <a:srgbClr val="000000">
                  <a:alpha val="50000"/>
                </a:srgbClr>
              </a:innerShdw>
            </a:effectLst>
          </a:endParaRPr>
        </a:p>
      </dgm:t>
    </dgm:pt>
    <dgm:pt modelId="{B2E9A100-FEF9-46E7-AE7A-BF229A00CDE7}" type="sibTrans" cxnId="{A36FEEC0-BF50-4956-851D-750E14A500D6}">
      <dgm:prSet/>
      <dgm:spPr/>
      <dgm:t>
        <a:bodyPr/>
        <a:lstStyle/>
        <a:p>
          <a:endParaRPr lang="it-IT" sz="4000" b="1" cap="none" spc="50">
            <a:ln w="0"/>
            <a:solidFill>
              <a:schemeClr val="bg2"/>
            </a:solidFill>
            <a:effectLst>
              <a:innerShdw blurRad="63500" dist="50800" dir="13500000">
                <a:srgbClr val="000000">
                  <a:alpha val="50000"/>
                </a:srgbClr>
              </a:innerShdw>
            </a:effectLst>
          </a:endParaRPr>
        </a:p>
      </dgm:t>
    </dgm:pt>
    <dgm:pt modelId="{A6064B03-4D78-428B-B076-137B0B379198}">
      <dgm:prSet phldrT="[Testo]" custT="1"/>
      <dgm:spPr/>
      <dgm:t>
        <a:bodyPr/>
        <a:lstStyle/>
        <a:p>
          <a:r>
            <a:rPr lang="it-IT" sz="2000" b="1" cap="none" spc="50" dirty="0">
              <a:ln w="0"/>
              <a:solidFill>
                <a:schemeClr val="bg2"/>
              </a:solidFill>
              <a:effectLst>
                <a:innerShdw blurRad="63500" dist="50800" dir="13500000">
                  <a:srgbClr val="000000">
                    <a:alpha val="50000"/>
                  </a:srgbClr>
                </a:innerShdw>
              </a:effectLst>
            </a:rPr>
            <a:t>Recessione</a:t>
          </a:r>
          <a:r>
            <a:rPr lang="it-IT" sz="1800" b="1" cap="none" spc="50" dirty="0">
              <a:ln w="0"/>
              <a:solidFill>
                <a:schemeClr val="bg2"/>
              </a:solidFill>
              <a:effectLst>
                <a:innerShdw blurRad="63500" dist="50800" dir="13500000">
                  <a:srgbClr val="000000">
                    <a:alpha val="50000"/>
                  </a:srgbClr>
                </a:innerShdw>
              </a:effectLst>
            </a:rPr>
            <a:t> </a:t>
          </a:r>
        </a:p>
        <a:p>
          <a:r>
            <a:rPr lang="it-IT" sz="1800" b="1" cap="none" spc="50" dirty="0">
              <a:ln w="0"/>
              <a:solidFill>
                <a:schemeClr val="bg2"/>
              </a:solidFill>
              <a:effectLst>
                <a:innerShdw blurRad="63500" dist="50800" dir="13500000">
                  <a:srgbClr val="000000">
                    <a:alpha val="50000"/>
                  </a:srgbClr>
                </a:innerShdw>
              </a:effectLst>
            </a:rPr>
            <a:t>Nella terza porzione del grafico c’è una discesa della curva dato che, continuando a decrescere S(n) e diminuendo pure I(n), si riducono entrambi i termini </a:t>
          </a:r>
          <a:r>
            <a:rPr lang="it-IT" sz="2000" b="1" cap="none" spc="50" dirty="0">
              <a:ln w="0"/>
              <a:solidFill>
                <a:schemeClr val="bg2"/>
              </a:solidFill>
              <a:effectLst>
                <a:innerShdw blurRad="63500" dist="50800" dir="13500000">
                  <a:srgbClr val="000000">
                    <a:alpha val="50000"/>
                  </a:srgbClr>
                </a:innerShdw>
              </a:effectLst>
              <a:sym typeface="Symbol" panose="05050102010706020507" pitchFamily="18" charset="2"/>
            </a:rPr>
            <a:t>I(n)S(n)/N </a:t>
          </a:r>
          <a:r>
            <a:rPr lang="it-IT" sz="1800" dirty="0">
              <a:solidFill>
                <a:schemeClr val="bg1"/>
              </a:solidFill>
              <a:sym typeface="Symbol" panose="05050102010706020507" pitchFamily="18" charset="2"/>
            </a:rPr>
            <a:t>e </a:t>
          </a:r>
          <a:r>
            <a:rPr lang="it-IT" sz="2000" b="1" cap="none" spc="50" dirty="0">
              <a:ln w="0"/>
              <a:solidFill>
                <a:schemeClr val="bg2"/>
              </a:solidFill>
              <a:effectLst>
                <a:innerShdw blurRad="63500" dist="50800" dir="13500000">
                  <a:srgbClr val="000000">
                    <a:alpha val="50000"/>
                  </a:srgbClr>
                </a:innerShdw>
              </a:effectLst>
              <a:sym typeface="Symbol" panose="05050102010706020507" pitchFamily="18" charset="2"/>
            </a:rPr>
            <a:t>I(n)</a:t>
          </a:r>
          <a:r>
            <a:rPr lang="it-IT" sz="1800" dirty="0">
              <a:solidFill>
                <a:schemeClr val="bg1"/>
              </a:solidFill>
              <a:sym typeface="Symbol" panose="05050102010706020507" pitchFamily="18" charset="2"/>
            </a:rPr>
            <a:t> </a:t>
          </a:r>
          <a:r>
            <a:rPr lang="it-IT" sz="1800" b="1" cap="none" spc="50" dirty="0">
              <a:ln w="0"/>
              <a:solidFill>
                <a:schemeClr val="bg2"/>
              </a:solidFill>
              <a:effectLst>
                <a:innerShdw blurRad="63500" dist="50800" dir="13500000">
                  <a:srgbClr val="000000">
                    <a:alpha val="50000"/>
                  </a:srgbClr>
                </a:innerShdw>
              </a:effectLst>
            </a:rPr>
            <a:t>  </a:t>
          </a:r>
        </a:p>
      </dgm:t>
    </dgm:pt>
    <dgm:pt modelId="{51F06C7D-C027-40C0-B573-4C121E311B4C}" type="parTrans" cxnId="{6D673BD0-C49B-447F-A10D-2B2F86556475}">
      <dgm:prSet/>
      <dgm:spPr/>
      <dgm:t>
        <a:bodyPr/>
        <a:lstStyle/>
        <a:p>
          <a:endParaRPr lang="it-IT" sz="4000" b="1" cap="none" spc="50">
            <a:ln w="0"/>
            <a:solidFill>
              <a:schemeClr val="bg2"/>
            </a:solidFill>
            <a:effectLst>
              <a:innerShdw blurRad="63500" dist="50800" dir="13500000">
                <a:srgbClr val="000000">
                  <a:alpha val="50000"/>
                </a:srgbClr>
              </a:innerShdw>
            </a:effectLst>
          </a:endParaRPr>
        </a:p>
      </dgm:t>
    </dgm:pt>
    <dgm:pt modelId="{A4957A68-3AE7-4C3A-9199-0E5B8FD0C3E0}" type="sibTrans" cxnId="{6D673BD0-C49B-447F-A10D-2B2F86556475}">
      <dgm:prSet/>
      <dgm:spPr/>
      <dgm:t>
        <a:bodyPr/>
        <a:lstStyle/>
        <a:p>
          <a:endParaRPr lang="it-IT" sz="4000" b="1" cap="none" spc="50">
            <a:ln w="0"/>
            <a:solidFill>
              <a:schemeClr val="bg2"/>
            </a:solidFill>
            <a:effectLst>
              <a:innerShdw blurRad="63500" dist="50800" dir="13500000">
                <a:srgbClr val="000000">
                  <a:alpha val="50000"/>
                </a:srgbClr>
              </a:innerShdw>
            </a:effectLst>
          </a:endParaRPr>
        </a:p>
      </dgm:t>
    </dgm:pt>
    <dgm:pt modelId="{EC2C6710-E016-4AF8-93A3-CA4EE5BD436A}" type="pres">
      <dgm:prSet presAssocID="{B6974BA4-BB01-4A35-AB5C-BC5C3DF63BD9}" presName="rootnode" presStyleCnt="0">
        <dgm:presLayoutVars>
          <dgm:chMax/>
          <dgm:chPref/>
          <dgm:dir/>
          <dgm:animLvl val="lvl"/>
        </dgm:presLayoutVars>
      </dgm:prSet>
      <dgm:spPr/>
    </dgm:pt>
    <dgm:pt modelId="{3482434F-5A03-40D9-A943-E194821034B7}" type="pres">
      <dgm:prSet presAssocID="{8E676E0F-46AF-458A-804C-9376013F7A22}" presName="composite" presStyleCnt="0"/>
      <dgm:spPr/>
    </dgm:pt>
    <dgm:pt modelId="{C2296F1B-78ED-429B-A267-24BC909169BD}" type="pres">
      <dgm:prSet presAssocID="{8E676E0F-46AF-458A-804C-9376013F7A22}" presName="LShape" presStyleLbl="alignNode1" presStyleIdx="0" presStyleCnt="5"/>
      <dgm:spPr/>
    </dgm:pt>
    <dgm:pt modelId="{5E7438C6-DE12-4DE9-BC76-3251A0319231}" type="pres">
      <dgm:prSet presAssocID="{8E676E0F-46AF-458A-804C-9376013F7A22}" presName="ParentText" presStyleLbl="revTx" presStyleIdx="0" presStyleCnt="3">
        <dgm:presLayoutVars>
          <dgm:chMax val="0"/>
          <dgm:chPref val="0"/>
          <dgm:bulletEnabled val="1"/>
        </dgm:presLayoutVars>
      </dgm:prSet>
      <dgm:spPr/>
    </dgm:pt>
    <dgm:pt modelId="{32F2AC14-1519-4E9C-953D-6CFAEF762A30}" type="pres">
      <dgm:prSet presAssocID="{8E676E0F-46AF-458A-804C-9376013F7A22}" presName="Triangle" presStyleLbl="alignNode1" presStyleIdx="1" presStyleCnt="5"/>
      <dgm:spPr/>
    </dgm:pt>
    <dgm:pt modelId="{4D2113FD-A536-40F6-B6FC-781C49F0F761}" type="pres">
      <dgm:prSet presAssocID="{274FFBE0-F605-45D8-9C1B-4A4969567FFF}" presName="sibTrans" presStyleCnt="0"/>
      <dgm:spPr/>
    </dgm:pt>
    <dgm:pt modelId="{5BD19785-D8E2-41EF-BD99-B82427976CE2}" type="pres">
      <dgm:prSet presAssocID="{274FFBE0-F605-45D8-9C1B-4A4969567FFF}" presName="space" presStyleCnt="0"/>
      <dgm:spPr/>
    </dgm:pt>
    <dgm:pt modelId="{05C73A7C-BD38-4AA6-AD80-6E3BF48E5ABD}" type="pres">
      <dgm:prSet presAssocID="{BD1B8B23-AE4C-4367-A41D-FE1DCD451D3F}" presName="composite" presStyleCnt="0"/>
      <dgm:spPr/>
    </dgm:pt>
    <dgm:pt modelId="{1924D9C6-C4B2-4436-8B19-1EFC3B896836}" type="pres">
      <dgm:prSet presAssocID="{BD1B8B23-AE4C-4367-A41D-FE1DCD451D3F}" presName="LShape" presStyleLbl="alignNode1" presStyleIdx="2" presStyleCnt="5"/>
      <dgm:spPr/>
    </dgm:pt>
    <dgm:pt modelId="{AC068E70-6E31-44EE-82A6-478A6B16C203}" type="pres">
      <dgm:prSet presAssocID="{BD1B8B23-AE4C-4367-A41D-FE1DCD451D3F}" presName="ParentText" presStyleLbl="revTx" presStyleIdx="1" presStyleCnt="3" custScaleX="109446" custLinFactNeighborX="4336">
        <dgm:presLayoutVars>
          <dgm:chMax val="0"/>
          <dgm:chPref val="0"/>
          <dgm:bulletEnabled val="1"/>
        </dgm:presLayoutVars>
      </dgm:prSet>
      <dgm:spPr/>
    </dgm:pt>
    <dgm:pt modelId="{5ABDC42A-4392-47B3-9E52-D89B7CD20266}" type="pres">
      <dgm:prSet presAssocID="{BD1B8B23-AE4C-4367-A41D-FE1DCD451D3F}" presName="Triangle" presStyleLbl="alignNode1" presStyleIdx="3" presStyleCnt="5"/>
      <dgm:spPr/>
    </dgm:pt>
    <dgm:pt modelId="{EE5044BD-9705-4CB8-A2D3-5768975646D9}" type="pres">
      <dgm:prSet presAssocID="{B2E9A100-FEF9-46E7-AE7A-BF229A00CDE7}" presName="sibTrans" presStyleCnt="0"/>
      <dgm:spPr/>
    </dgm:pt>
    <dgm:pt modelId="{F6657B93-3A86-4D96-8C1C-1DF4BEB261E3}" type="pres">
      <dgm:prSet presAssocID="{B2E9A100-FEF9-46E7-AE7A-BF229A00CDE7}" presName="space" presStyleCnt="0"/>
      <dgm:spPr/>
    </dgm:pt>
    <dgm:pt modelId="{0CEFFEB5-4B61-4504-B3B9-DF0C16250F4A}" type="pres">
      <dgm:prSet presAssocID="{A6064B03-4D78-428B-B076-137B0B379198}" presName="composite" presStyleCnt="0"/>
      <dgm:spPr/>
    </dgm:pt>
    <dgm:pt modelId="{ACAEAB13-6ED2-407F-94DF-4620AF673DA3}" type="pres">
      <dgm:prSet presAssocID="{A6064B03-4D78-428B-B076-137B0B379198}" presName="LShape" presStyleLbl="alignNode1" presStyleIdx="4" presStyleCnt="5"/>
      <dgm:spPr/>
    </dgm:pt>
    <dgm:pt modelId="{1136348F-D732-4A30-BFFC-13C34B6C8312}" type="pres">
      <dgm:prSet presAssocID="{A6064B03-4D78-428B-B076-137B0B379198}" presName="ParentText" presStyleLbl="revTx" presStyleIdx="2" presStyleCnt="3">
        <dgm:presLayoutVars>
          <dgm:chMax val="0"/>
          <dgm:chPref val="0"/>
          <dgm:bulletEnabled val="1"/>
        </dgm:presLayoutVars>
      </dgm:prSet>
      <dgm:spPr/>
    </dgm:pt>
  </dgm:ptLst>
  <dgm:cxnLst>
    <dgm:cxn modelId="{31E8B733-DFE4-4172-8409-506444A82565}" type="presOf" srcId="{A6064B03-4D78-428B-B076-137B0B379198}" destId="{1136348F-D732-4A30-BFFC-13C34B6C8312}" srcOrd="0" destOrd="0" presId="urn:microsoft.com/office/officeart/2009/3/layout/StepUpProcess"/>
    <dgm:cxn modelId="{3FBE4E67-AFCA-4F8D-8D42-54DC09020917}" type="presOf" srcId="{BD1B8B23-AE4C-4367-A41D-FE1DCD451D3F}" destId="{AC068E70-6E31-44EE-82A6-478A6B16C203}" srcOrd="0" destOrd="0" presId="urn:microsoft.com/office/officeart/2009/3/layout/StepUpProcess"/>
    <dgm:cxn modelId="{6C3E74AE-4455-47D8-B1D2-45F911A1544A}" type="presOf" srcId="{8E676E0F-46AF-458A-804C-9376013F7A22}" destId="{5E7438C6-DE12-4DE9-BC76-3251A0319231}" srcOrd="0" destOrd="0" presId="urn:microsoft.com/office/officeart/2009/3/layout/StepUpProcess"/>
    <dgm:cxn modelId="{A36FEEC0-BF50-4956-851D-750E14A500D6}" srcId="{B6974BA4-BB01-4A35-AB5C-BC5C3DF63BD9}" destId="{BD1B8B23-AE4C-4367-A41D-FE1DCD451D3F}" srcOrd="1" destOrd="0" parTransId="{B4F30AA2-A78E-4CAE-989C-598E149543B3}" sibTransId="{B2E9A100-FEF9-46E7-AE7A-BF229A00CDE7}"/>
    <dgm:cxn modelId="{4D9D66C1-BCDB-4845-936A-216494312F03}" srcId="{B6974BA4-BB01-4A35-AB5C-BC5C3DF63BD9}" destId="{8E676E0F-46AF-458A-804C-9376013F7A22}" srcOrd="0" destOrd="0" parTransId="{FA8930AD-DBF3-4BED-A0B1-D11AF476FD10}" sibTransId="{274FFBE0-F605-45D8-9C1B-4A4969567FFF}"/>
    <dgm:cxn modelId="{6D673BD0-C49B-447F-A10D-2B2F86556475}" srcId="{B6974BA4-BB01-4A35-AB5C-BC5C3DF63BD9}" destId="{A6064B03-4D78-428B-B076-137B0B379198}" srcOrd="2" destOrd="0" parTransId="{51F06C7D-C027-40C0-B573-4C121E311B4C}" sibTransId="{A4957A68-3AE7-4C3A-9199-0E5B8FD0C3E0}"/>
    <dgm:cxn modelId="{1B0447D3-5A12-4D6A-ABD3-1CC992C68B5C}" type="presOf" srcId="{B6974BA4-BB01-4A35-AB5C-BC5C3DF63BD9}" destId="{EC2C6710-E016-4AF8-93A3-CA4EE5BD436A}" srcOrd="0" destOrd="0" presId="urn:microsoft.com/office/officeart/2009/3/layout/StepUpProcess"/>
    <dgm:cxn modelId="{19F99D41-39FD-4202-92BA-C98E5B3DE9E5}" type="presParOf" srcId="{EC2C6710-E016-4AF8-93A3-CA4EE5BD436A}" destId="{3482434F-5A03-40D9-A943-E194821034B7}" srcOrd="0" destOrd="0" presId="urn:microsoft.com/office/officeart/2009/3/layout/StepUpProcess"/>
    <dgm:cxn modelId="{AC4D4893-B65B-4F71-9E0E-A0FD81244CEA}" type="presParOf" srcId="{3482434F-5A03-40D9-A943-E194821034B7}" destId="{C2296F1B-78ED-429B-A267-24BC909169BD}" srcOrd="0" destOrd="0" presId="urn:microsoft.com/office/officeart/2009/3/layout/StepUpProcess"/>
    <dgm:cxn modelId="{2DC74D39-91D9-479D-B0F2-0FE973D17E98}" type="presParOf" srcId="{3482434F-5A03-40D9-A943-E194821034B7}" destId="{5E7438C6-DE12-4DE9-BC76-3251A0319231}" srcOrd="1" destOrd="0" presId="urn:microsoft.com/office/officeart/2009/3/layout/StepUpProcess"/>
    <dgm:cxn modelId="{A13F3998-6A37-4B96-AE7A-054622107A22}" type="presParOf" srcId="{3482434F-5A03-40D9-A943-E194821034B7}" destId="{32F2AC14-1519-4E9C-953D-6CFAEF762A30}" srcOrd="2" destOrd="0" presId="urn:microsoft.com/office/officeart/2009/3/layout/StepUpProcess"/>
    <dgm:cxn modelId="{E2585F70-586E-4A3E-BE71-57DE9DC533B5}" type="presParOf" srcId="{EC2C6710-E016-4AF8-93A3-CA4EE5BD436A}" destId="{4D2113FD-A536-40F6-B6FC-781C49F0F761}" srcOrd="1" destOrd="0" presId="urn:microsoft.com/office/officeart/2009/3/layout/StepUpProcess"/>
    <dgm:cxn modelId="{412B42EE-2C23-4A5D-8C89-6CF572DA1079}" type="presParOf" srcId="{4D2113FD-A536-40F6-B6FC-781C49F0F761}" destId="{5BD19785-D8E2-41EF-BD99-B82427976CE2}" srcOrd="0" destOrd="0" presId="urn:microsoft.com/office/officeart/2009/3/layout/StepUpProcess"/>
    <dgm:cxn modelId="{9587BE14-BB72-47A6-8215-0A6D471A3846}" type="presParOf" srcId="{EC2C6710-E016-4AF8-93A3-CA4EE5BD436A}" destId="{05C73A7C-BD38-4AA6-AD80-6E3BF48E5ABD}" srcOrd="2" destOrd="0" presId="urn:microsoft.com/office/officeart/2009/3/layout/StepUpProcess"/>
    <dgm:cxn modelId="{47D05431-A9BC-4A69-AE82-1CB0D1EB5C81}" type="presParOf" srcId="{05C73A7C-BD38-4AA6-AD80-6E3BF48E5ABD}" destId="{1924D9C6-C4B2-4436-8B19-1EFC3B896836}" srcOrd="0" destOrd="0" presId="urn:microsoft.com/office/officeart/2009/3/layout/StepUpProcess"/>
    <dgm:cxn modelId="{45377173-E495-4811-AD86-3D8278F8E611}" type="presParOf" srcId="{05C73A7C-BD38-4AA6-AD80-6E3BF48E5ABD}" destId="{AC068E70-6E31-44EE-82A6-478A6B16C203}" srcOrd="1" destOrd="0" presId="urn:microsoft.com/office/officeart/2009/3/layout/StepUpProcess"/>
    <dgm:cxn modelId="{1BD5CF1A-6C5D-448E-BB0C-59AE7552EA28}" type="presParOf" srcId="{05C73A7C-BD38-4AA6-AD80-6E3BF48E5ABD}" destId="{5ABDC42A-4392-47B3-9E52-D89B7CD20266}" srcOrd="2" destOrd="0" presId="urn:microsoft.com/office/officeart/2009/3/layout/StepUpProcess"/>
    <dgm:cxn modelId="{D32A5BC2-07BB-4861-8634-6E25451359EA}" type="presParOf" srcId="{EC2C6710-E016-4AF8-93A3-CA4EE5BD436A}" destId="{EE5044BD-9705-4CB8-A2D3-5768975646D9}" srcOrd="3" destOrd="0" presId="urn:microsoft.com/office/officeart/2009/3/layout/StepUpProcess"/>
    <dgm:cxn modelId="{9F6F76A5-C79F-4992-9B0C-381F67BB4C82}" type="presParOf" srcId="{EE5044BD-9705-4CB8-A2D3-5768975646D9}" destId="{F6657B93-3A86-4D96-8C1C-1DF4BEB261E3}" srcOrd="0" destOrd="0" presId="urn:microsoft.com/office/officeart/2009/3/layout/StepUpProcess"/>
    <dgm:cxn modelId="{1A6C31FB-AB89-49D8-9456-FA72E14877DB}" type="presParOf" srcId="{EC2C6710-E016-4AF8-93A3-CA4EE5BD436A}" destId="{0CEFFEB5-4B61-4504-B3B9-DF0C16250F4A}" srcOrd="4" destOrd="0" presId="urn:microsoft.com/office/officeart/2009/3/layout/StepUpProcess"/>
    <dgm:cxn modelId="{434E302C-769F-4635-9A35-C19C4313CE88}" type="presParOf" srcId="{0CEFFEB5-4B61-4504-B3B9-DF0C16250F4A}" destId="{ACAEAB13-6ED2-407F-94DF-4620AF673DA3}" srcOrd="0" destOrd="0" presId="urn:microsoft.com/office/officeart/2009/3/layout/StepUpProcess"/>
    <dgm:cxn modelId="{41BAE599-52B5-4CF0-A686-7643E93ED863}" type="presParOf" srcId="{0CEFFEB5-4B61-4504-B3B9-DF0C16250F4A}" destId="{1136348F-D732-4A30-BFFC-13C34B6C8312}"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DD4A6CEE-636A-486A-95CF-3B20E79D9173}" type="doc">
      <dgm:prSet loTypeId="urn:microsoft.com/office/officeart/2005/8/layout/arrow4" loCatId="process" qsTypeId="urn:microsoft.com/office/officeart/2005/8/quickstyle/3d1" qsCatId="3D" csTypeId="urn:microsoft.com/office/officeart/2005/8/colors/colorful1" csCatId="colorful" phldr="1"/>
      <dgm:spPr/>
      <dgm:t>
        <a:bodyPr/>
        <a:lstStyle/>
        <a:p>
          <a:endParaRPr lang="it-IT"/>
        </a:p>
      </dgm:t>
    </dgm:pt>
    <dgm:pt modelId="{1FD235AF-A495-49F4-A261-E910CB6A3B4F}">
      <dgm:prSet phldrT="[Testo]"/>
      <dgm:spPr/>
      <dgm:t>
        <a:bodyPr/>
        <a:lstStyle/>
        <a:p>
          <a:r>
            <a:rPr lang="it-IT" dirty="0">
              <a:solidFill>
                <a:schemeClr val="bg1"/>
              </a:solidFill>
              <a:sym typeface="Symbol" panose="05050102010706020507" pitchFamily="18" charset="2"/>
            </a:rPr>
            <a:t>I(n)S(n)/N</a:t>
          </a:r>
          <a:endParaRPr lang="it-IT" dirty="0">
            <a:solidFill>
              <a:schemeClr val="bg1"/>
            </a:solidFill>
          </a:endParaRPr>
        </a:p>
      </dgm:t>
    </dgm:pt>
    <dgm:pt modelId="{970A29FF-238A-43B8-8C52-3B4EDD778192}" type="parTrans" cxnId="{47219D81-B52D-41FC-AEBC-56EA7E7E4E1C}">
      <dgm:prSet/>
      <dgm:spPr/>
      <dgm:t>
        <a:bodyPr/>
        <a:lstStyle/>
        <a:p>
          <a:endParaRPr lang="it-IT"/>
        </a:p>
      </dgm:t>
    </dgm:pt>
    <dgm:pt modelId="{6A76BFF9-6D1B-4FFC-8F85-6B747F322869}" type="sibTrans" cxnId="{47219D81-B52D-41FC-AEBC-56EA7E7E4E1C}">
      <dgm:prSet/>
      <dgm:spPr/>
      <dgm:t>
        <a:bodyPr/>
        <a:lstStyle/>
        <a:p>
          <a:endParaRPr lang="it-IT"/>
        </a:p>
      </dgm:t>
    </dgm:pt>
    <dgm:pt modelId="{C1942AE0-5AAB-4F80-A002-A4560F5DD641}">
      <dgm:prSet phldrT="[Testo]" phldr="1"/>
      <dgm:spPr/>
      <dgm:t>
        <a:bodyPr/>
        <a:lstStyle/>
        <a:p>
          <a:endParaRPr lang="it-IT" dirty="0"/>
        </a:p>
      </dgm:t>
    </dgm:pt>
    <dgm:pt modelId="{A7A836A0-E1A7-4AC7-8127-46CD6DD1B98D}" type="parTrans" cxnId="{02433237-4C1C-4E42-9F70-4144044CC064}">
      <dgm:prSet/>
      <dgm:spPr/>
      <dgm:t>
        <a:bodyPr/>
        <a:lstStyle/>
        <a:p>
          <a:endParaRPr lang="it-IT"/>
        </a:p>
      </dgm:t>
    </dgm:pt>
    <dgm:pt modelId="{1F2AFE43-193B-4465-9C87-2952A2E8EB2A}" type="sibTrans" cxnId="{02433237-4C1C-4E42-9F70-4144044CC064}">
      <dgm:prSet/>
      <dgm:spPr/>
      <dgm:t>
        <a:bodyPr/>
        <a:lstStyle/>
        <a:p>
          <a:endParaRPr lang="it-IT"/>
        </a:p>
      </dgm:t>
    </dgm:pt>
    <dgm:pt modelId="{201A36FF-8A11-4223-AA06-CE695415A1FC}">
      <dgm:prSet phldrT="[Testo]"/>
      <dgm:spPr/>
      <dgm:t>
        <a:bodyPr/>
        <a:lstStyle/>
        <a:p>
          <a:r>
            <a:rPr lang="it-IT" dirty="0">
              <a:solidFill>
                <a:schemeClr val="bg1"/>
              </a:solidFill>
              <a:sym typeface="Symbol" panose="05050102010706020507" pitchFamily="18" charset="2"/>
            </a:rPr>
            <a:t>I(n) </a:t>
          </a:r>
          <a:endParaRPr lang="it-IT" dirty="0">
            <a:solidFill>
              <a:schemeClr val="bg1"/>
            </a:solidFill>
          </a:endParaRPr>
        </a:p>
      </dgm:t>
    </dgm:pt>
    <dgm:pt modelId="{53861186-4643-427D-9293-86F911B99DA0}" type="parTrans" cxnId="{A30E1598-64F6-4D80-B5D8-372B32887524}">
      <dgm:prSet/>
      <dgm:spPr/>
      <dgm:t>
        <a:bodyPr/>
        <a:lstStyle/>
        <a:p>
          <a:endParaRPr lang="it-IT"/>
        </a:p>
      </dgm:t>
    </dgm:pt>
    <dgm:pt modelId="{248AE640-BE61-46C3-AB2F-9DAC0123F942}" type="sibTrans" cxnId="{A30E1598-64F6-4D80-B5D8-372B32887524}">
      <dgm:prSet/>
      <dgm:spPr/>
      <dgm:t>
        <a:bodyPr/>
        <a:lstStyle/>
        <a:p>
          <a:endParaRPr lang="it-IT"/>
        </a:p>
      </dgm:t>
    </dgm:pt>
    <dgm:pt modelId="{13BA82F7-A310-4544-9189-79D0FFEB542C}" type="pres">
      <dgm:prSet presAssocID="{DD4A6CEE-636A-486A-95CF-3B20E79D9173}" presName="compositeShape" presStyleCnt="0">
        <dgm:presLayoutVars>
          <dgm:chMax val="2"/>
          <dgm:dir/>
          <dgm:resizeHandles val="exact"/>
        </dgm:presLayoutVars>
      </dgm:prSet>
      <dgm:spPr/>
    </dgm:pt>
    <dgm:pt modelId="{0E098D45-78AE-4FE6-AED4-E09BF4BC46F7}" type="pres">
      <dgm:prSet presAssocID="{1FD235AF-A495-49F4-A261-E910CB6A3B4F}" presName="upArrow" presStyleLbl="node1" presStyleIdx="0" presStyleCnt="2"/>
      <dgm:spPr/>
    </dgm:pt>
    <dgm:pt modelId="{6D630D82-D3A6-4497-B327-7F42456826E7}" type="pres">
      <dgm:prSet presAssocID="{1FD235AF-A495-49F4-A261-E910CB6A3B4F}" presName="upArrowText" presStyleLbl="revTx" presStyleIdx="0" presStyleCnt="2">
        <dgm:presLayoutVars>
          <dgm:chMax val="0"/>
          <dgm:bulletEnabled val="1"/>
        </dgm:presLayoutVars>
      </dgm:prSet>
      <dgm:spPr/>
    </dgm:pt>
    <dgm:pt modelId="{C62D91EF-6AB0-48A4-A3B9-01F82BBB0899}" type="pres">
      <dgm:prSet presAssocID="{201A36FF-8A11-4223-AA06-CE695415A1FC}" presName="downArrow" presStyleLbl="node1" presStyleIdx="1" presStyleCnt="2"/>
      <dgm:spPr/>
    </dgm:pt>
    <dgm:pt modelId="{3EF0F6EC-FD91-47DE-8618-DB25AFEC06D8}" type="pres">
      <dgm:prSet presAssocID="{201A36FF-8A11-4223-AA06-CE695415A1FC}" presName="downArrowText" presStyleLbl="revTx" presStyleIdx="1" presStyleCnt="2">
        <dgm:presLayoutVars>
          <dgm:chMax val="0"/>
          <dgm:bulletEnabled val="1"/>
        </dgm:presLayoutVars>
      </dgm:prSet>
      <dgm:spPr/>
    </dgm:pt>
  </dgm:ptLst>
  <dgm:cxnLst>
    <dgm:cxn modelId="{02433237-4C1C-4E42-9F70-4144044CC064}" srcId="{DD4A6CEE-636A-486A-95CF-3B20E79D9173}" destId="{C1942AE0-5AAB-4F80-A002-A4560F5DD641}" srcOrd="2" destOrd="0" parTransId="{A7A836A0-E1A7-4AC7-8127-46CD6DD1B98D}" sibTransId="{1F2AFE43-193B-4465-9C87-2952A2E8EB2A}"/>
    <dgm:cxn modelId="{5E509759-E9E4-4193-8C28-7AFF24D4269D}" type="presOf" srcId="{1FD235AF-A495-49F4-A261-E910CB6A3B4F}" destId="{6D630D82-D3A6-4497-B327-7F42456826E7}" srcOrd="0" destOrd="0" presId="urn:microsoft.com/office/officeart/2005/8/layout/arrow4"/>
    <dgm:cxn modelId="{47219D81-B52D-41FC-AEBC-56EA7E7E4E1C}" srcId="{DD4A6CEE-636A-486A-95CF-3B20E79D9173}" destId="{1FD235AF-A495-49F4-A261-E910CB6A3B4F}" srcOrd="0" destOrd="0" parTransId="{970A29FF-238A-43B8-8C52-3B4EDD778192}" sibTransId="{6A76BFF9-6D1B-4FFC-8F85-6B747F322869}"/>
    <dgm:cxn modelId="{AC16FD8B-EFC6-4461-A9FB-E3E3A463EFBC}" type="presOf" srcId="{DD4A6CEE-636A-486A-95CF-3B20E79D9173}" destId="{13BA82F7-A310-4544-9189-79D0FFEB542C}" srcOrd="0" destOrd="0" presId="urn:microsoft.com/office/officeart/2005/8/layout/arrow4"/>
    <dgm:cxn modelId="{A30E1598-64F6-4D80-B5D8-372B32887524}" srcId="{DD4A6CEE-636A-486A-95CF-3B20E79D9173}" destId="{201A36FF-8A11-4223-AA06-CE695415A1FC}" srcOrd="1" destOrd="0" parTransId="{53861186-4643-427D-9293-86F911B99DA0}" sibTransId="{248AE640-BE61-46C3-AB2F-9DAC0123F942}"/>
    <dgm:cxn modelId="{3A9E8BB2-E779-4017-80E1-579CF3BD3F3A}" type="presOf" srcId="{201A36FF-8A11-4223-AA06-CE695415A1FC}" destId="{3EF0F6EC-FD91-47DE-8618-DB25AFEC06D8}" srcOrd="0" destOrd="0" presId="urn:microsoft.com/office/officeart/2005/8/layout/arrow4"/>
    <dgm:cxn modelId="{E186DBAE-E159-4B8F-9592-59B9D3EF89E0}" type="presParOf" srcId="{13BA82F7-A310-4544-9189-79D0FFEB542C}" destId="{0E098D45-78AE-4FE6-AED4-E09BF4BC46F7}" srcOrd="0" destOrd="0" presId="urn:microsoft.com/office/officeart/2005/8/layout/arrow4"/>
    <dgm:cxn modelId="{E3B04253-09B4-44B3-A366-FD0FFFF3C1A7}" type="presParOf" srcId="{13BA82F7-A310-4544-9189-79D0FFEB542C}" destId="{6D630D82-D3A6-4497-B327-7F42456826E7}" srcOrd="1" destOrd="0" presId="urn:microsoft.com/office/officeart/2005/8/layout/arrow4"/>
    <dgm:cxn modelId="{C7E4454E-4C78-4A8B-BE4A-3BE063FD6E11}" type="presParOf" srcId="{13BA82F7-A310-4544-9189-79D0FFEB542C}" destId="{C62D91EF-6AB0-48A4-A3B9-01F82BBB0899}" srcOrd="2" destOrd="0" presId="urn:microsoft.com/office/officeart/2005/8/layout/arrow4"/>
    <dgm:cxn modelId="{168BE9B3-DC44-4A99-835A-0415A85CA4BB}" type="presParOf" srcId="{13BA82F7-A310-4544-9189-79D0FFEB542C}" destId="{3EF0F6EC-FD91-47DE-8618-DB25AFEC06D8}" srcOrd="3" destOrd="0" presId="urn:microsoft.com/office/officeart/2005/8/layout/arrow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B72C2FFF-4A9D-48E8-BC81-09FAB07B3539}" type="doc">
      <dgm:prSet loTypeId="urn:microsoft.com/office/officeart/2005/8/layout/arrow2" loCatId="process" qsTypeId="urn:microsoft.com/office/officeart/2005/8/quickstyle/3d3" qsCatId="3D" csTypeId="urn:microsoft.com/office/officeart/2005/8/colors/accent0_3" csCatId="mainScheme" phldr="1"/>
      <dgm:spPr/>
    </dgm:pt>
    <dgm:pt modelId="{BF931D43-AFE0-4483-B0E7-D6BFA1198E05}">
      <dgm:prSet phldrT="[Testo]" custT="1"/>
      <dgm:spPr/>
      <dgm:t>
        <a:bodyPr/>
        <a:lstStyle/>
        <a:p>
          <a:r>
            <a:rPr lang="it-IT" sz="2400" b="1" cap="none" spc="50" dirty="0">
              <a:ln w="0"/>
              <a:solidFill>
                <a:schemeClr val="bg2"/>
              </a:solidFill>
              <a:effectLst>
                <a:innerShdw blurRad="63500" dist="50800" dir="13500000">
                  <a:srgbClr val="000000">
                    <a:alpha val="50000"/>
                  </a:srgbClr>
                </a:innerShdw>
              </a:effectLst>
            </a:rPr>
            <a:t>La posizione del picco degli infetti I(n) dipende dal parametro R</a:t>
          </a:r>
          <a:r>
            <a:rPr lang="it-IT" sz="2400" b="1" cap="none" spc="50" baseline="-25000" dirty="0">
              <a:ln w="0"/>
              <a:solidFill>
                <a:schemeClr val="bg2"/>
              </a:solidFill>
              <a:effectLst>
                <a:innerShdw blurRad="63500" dist="50800" dir="13500000">
                  <a:srgbClr val="000000">
                    <a:alpha val="50000"/>
                  </a:srgbClr>
                </a:innerShdw>
              </a:effectLst>
            </a:rPr>
            <a:t>0</a:t>
          </a:r>
          <a:endParaRPr lang="it-IT" sz="2400" b="1" cap="none" spc="50" dirty="0">
            <a:ln w="0"/>
            <a:solidFill>
              <a:schemeClr val="bg2"/>
            </a:solidFill>
            <a:effectLst>
              <a:innerShdw blurRad="63500" dist="50800" dir="13500000">
                <a:srgbClr val="000000">
                  <a:alpha val="50000"/>
                </a:srgbClr>
              </a:innerShdw>
            </a:effectLst>
          </a:endParaRPr>
        </a:p>
      </dgm:t>
    </dgm:pt>
    <dgm:pt modelId="{409C1830-8115-4FCB-94D2-6F9DD56E1272}" type="parTrans" cxnId="{B632A934-9818-4EAC-BE84-98C3E8D4D368}">
      <dgm:prSet/>
      <dgm:spPr/>
      <dgm:t>
        <a:bodyPr/>
        <a:lstStyle/>
        <a:p>
          <a:endParaRPr lang="it-IT"/>
        </a:p>
      </dgm:t>
    </dgm:pt>
    <dgm:pt modelId="{DFF5641E-3405-47F6-BAF0-912C3E8EBB52}" type="sibTrans" cxnId="{B632A934-9818-4EAC-BE84-98C3E8D4D368}">
      <dgm:prSet/>
      <dgm:spPr/>
      <dgm:t>
        <a:bodyPr/>
        <a:lstStyle/>
        <a:p>
          <a:endParaRPr lang="it-IT"/>
        </a:p>
      </dgm:t>
    </dgm:pt>
    <dgm:pt modelId="{2E9AEC0F-1F0C-4CF1-B0A5-ADF75CC7553B}">
      <dgm:prSet custT="1"/>
      <dgm:spPr/>
      <dgm:t>
        <a:bodyPr/>
        <a:lstStyle/>
        <a:p>
          <a:r>
            <a:rPr lang="it-IT" sz="2400" b="1" cap="none" spc="50" dirty="0">
              <a:ln w="0"/>
              <a:solidFill>
                <a:schemeClr val="bg2"/>
              </a:solidFill>
              <a:effectLst>
                <a:innerShdw blurRad="63500" dist="50800" dir="13500000">
                  <a:srgbClr val="000000">
                    <a:alpha val="50000"/>
                  </a:srgbClr>
                </a:innerShdw>
              </a:effectLst>
              <a:sym typeface="Symbol" panose="05050102010706020507" pitchFamily="18" charset="2"/>
            </a:rPr>
            <a:t>Al diminuire di R</a:t>
          </a:r>
          <a:r>
            <a:rPr lang="it-IT" sz="2400" b="1" cap="none" spc="50" baseline="-25000" dirty="0">
              <a:ln w="0"/>
              <a:solidFill>
                <a:schemeClr val="bg2"/>
              </a:solidFill>
              <a:effectLst>
                <a:innerShdw blurRad="63500" dist="50800" dir="13500000">
                  <a:srgbClr val="000000">
                    <a:alpha val="50000"/>
                  </a:srgbClr>
                </a:innerShdw>
              </a:effectLst>
              <a:sym typeface="Symbol" panose="05050102010706020507" pitchFamily="18" charset="2"/>
            </a:rPr>
            <a:t>0</a:t>
          </a:r>
          <a:r>
            <a:rPr lang="it-IT" sz="2400" b="1" cap="none" spc="50" dirty="0">
              <a:ln w="0"/>
              <a:solidFill>
                <a:schemeClr val="bg2"/>
              </a:solidFill>
              <a:effectLst>
                <a:innerShdw blurRad="63500" dist="50800" dir="13500000">
                  <a:srgbClr val="000000">
                    <a:alpha val="50000"/>
                  </a:srgbClr>
                </a:innerShdw>
              </a:effectLst>
              <a:sym typeface="Symbol" panose="05050102010706020507" pitchFamily="18" charset="2"/>
            </a:rPr>
            <a:t> il picco si abbassa e trasla in avanti nel tempo</a:t>
          </a:r>
        </a:p>
      </dgm:t>
    </dgm:pt>
    <dgm:pt modelId="{E98B1B42-899B-4C79-93ED-7F5CAC136946}" type="parTrans" cxnId="{F2D94D44-4DE3-4F50-A81D-EEF323531B98}">
      <dgm:prSet/>
      <dgm:spPr/>
      <dgm:t>
        <a:bodyPr/>
        <a:lstStyle/>
        <a:p>
          <a:endParaRPr lang="it-IT"/>
        </a:p>
      </dgm:t>
    </dgm:pt>
    <dgm:pt modelId="{177CA84A-FF38-4587-9E54-69D35BA98B7E}" type="sibTrans" cxnId="{F2D94D44-4DE3-4F50-A81D-EEF323531B98}">
      <dgm:prSet/>
      <dgm:spPr/>
      <dgm:t>
        <a:bodyPr/>
        <a:lstStyle/>
        <a:p>
          <a:endParaRPr lang="it-IT"/>
        </a:p>
      </dgm:t>
    </dgm:pt>
    <dgm:pt modelId="{257D3FC0-2312-4A24-8F11-5E676A8B747F}">
      <dgm:prSet custT="1"/>
      <dgm:spPr/>
      <dgm:t>
        <a:bodyPr/>
        <a:lstStyle/>
        <a:p>
          <a:r>
            <a:rPr lang="it-IT" sz="2400" b="1" cap="none" spc="50" dirty="0">
              <a:ln w="0"/>
              <a:solidFill>
                <a:schemeClr val="bg2"/>
              </a:solidFill>
              <a:effectLst>
                <a:innerShdw blurRad="63500" dist="50800" dir="13500000">
                  <a:srgbClr val="000000">
                    <a:alpha val="50000"/>
                  </a:srgbClr>
                </a:innerShdw>
              </a:effectLst>
              <a:sym typeface="Symbol" panose="05050102010706020507" pitchFamily="18" charset="2"/>
            </a:rPr>
            <a:t>In generale, se </a:t>
          </a:r>
          <a:r>
            <a:rPr lang="it-IT" sz="2400" b="1" cap="none" spc="50" dirty="0">
              <a:ln w="0"/>
              <a:solidFill>
                <a:schemeClr val="bg2"/>
              </a:solidFill>
              <a:effectLst>
                <a:innerShdw blurRad="63500" dist="50800" dir="13500000">
                  <a:srgbClr val="000000">
                    <a:alpha val="50000"/>
                  </a:srgbClr>
                </a:innerShdw>
              </a:effectLst>
            </a:rPr>
            <a:t>R</a:t>
          </a:r>
          <a:r>
            <a:rPr lang="it-IT" sz="2400" b="1" cap="none" spc="50" baseline="-25000" dirty="0">
              <a:ln w="0"/>
              <a:solidFill>
                <a:schemeClr val="bg2"/>
              </a:solidFill>
              <a:effectLst>
                <a:innerShdw blurRad="63500" dist="50800" dir="13500000">
                  <a:srgbClr val="000000">
                    <a:alpha val="50000"/>
                  </a:srgbClr>
                </a:innerShdw>
              </a:effectLst>
            </a:rPr>
            <a:t>0</a:t>
          </a:r>
          <a:r>
            <a:rPr lang="it-IT" sz="2400" b="1" cap="none" spc="50" dirty="0">
              <a:ln w="0"/>
              <a:solidFill>
                <a:schemeClr val="bg2"/>
              </a:solidFill>
              <a:effectLst>
                <a:innerShdw blurRad="63500" dist="50800" dir="13500000">
                  <a:srgbClr val="000000">
                    <a:alpha val="50000"/>
                  </a:srgbClr>
                </a:innerShdw>
              </a:effectLst>
            </a:rPr>
            <a:t>&lt;1 </a:t>
          </a:r>
          <a:r>
            <a:rPr lang="it-IT" sz="2400" b="1" cap="none" spc="50" dirty="0">
              <a:ln w="0"/>
              <a:solidFill>
                <a:schemeClr val="bg2"/>
              </a:solidFill>
              <a:effectLst>
                <a:innerShdw blurRad="63500" dist="50800" dir="13500000">
                  <a:srgbClr val="000000">
                    <a:alpha val="50000"/>
                  </a:srgbClr>
                </a:innerShdw>
              </a:effectLst>
              <a:sym typeface="Symbol" panose="05050102010706020507" pitchFamily="18" charset="2"/>
            </a:rPr>
            <a:t>il contagio recede</a:t>
          </a:r>
        </a:p>
      </dgm:t>
    </dgm:pt>
    <dgm:pt modelId="{BC5EFC35-AC0E-49FB-962F-9B494C0D6468}" type="parTrans" cxnId="{29FE71C4-2510-47B3-A7B4-7F6004513EB7}">
      <dgm:prSet/>
      <dgm:spPr/>
      <dgm:t>
        <a:bodyPr/>
        <a:lstStyle/>
        <a:p>
          <a:endParaRPr lang="it-IT"/>
        </a:p>
      </dgm:t>
    </dgm:pt>
    <dgm:pt modelId="{7FC32C32-A06D-4F93-B4E7-5D38A94E989A}" type="sibTrans" cxnId="{29FE71C4-2510-47B3-A7B4-7F6004513EB7}">
      <dgm:prSet/>
      <dgm:spPr/>
      <dgm:t>
        <a:bodyPr/>
        <a:lstStyle/>
        <a:p>
          <a:endParaRPr lang="it-IT"/>
        </a:p>
      </dgm:t>
    </dgm:pt>
    <dgm:pt modelId="{27233D63-5F0D-468C-BE02-D923D94AFF32}" type="pres">
      <dgm:prSet presAssocID="{B72C2FFF-4A9D-48E8-BC81-09FAB07B3539}" presName="arrowDiagram" presStyleCnt="0">
        <dgm:presLayoutVars>
          <dgm:chMax val="5"/>
          <dgm:dir/>
          <dgm:resizeHandles val="exact"/>
        </dgm:presLayoutVars>
      </dgm:prSet>
      <dgm:spPr/>
    </dgm:pt>
    <dgm:pt modelId="{E095ED48-971D-4B96-BE35-9F3FF56B1099}" type="pres">
      <dgm:prSet presAssocID="{B72C2FFF-4A9D-48E8-BC81-09FAB07B3539}" presName="arrow" presStyleLbl="bgShp" presStyleIdx="0" presStyleCnt="1"/>
      <dgm:spPr>
        <a:solidFill>
          <a:schemeClr val="bg2">
            <a:lumMod val="50000"/>
            <a:lumOff val="50000"/>
          </a:schemeClr>
        </a:solidFill>
      </dgm:spPr>
    </dgm:pt>
    <dgm:pt modelId="{5DC802EC-FFB6-4FAA-A507-760CE2EEAAF1}" type="pres">
      <dgm:prSet presAssocID="{B72C2FFF-4A9D-48E8-BC81-09FAB07B3539}" presName="arrowDiagram3" presStyleCnt="0"/>
      <dgm:spPr/>
    </dgm:pt>
    <dgm:pt modelId="{01CD2D4A-CF89-45C6-AD3A-4C8F808011F9}" type="pres">
      <dgm:prSet presAssocID="{BF931D43-AFE0-4483-B0E7-D6BFA1198E05}" presName="bullet3a" presStyleLbl="node1" presStyleIdx="0" presStyleCnt="3"/>
      <dgm:spPr/>
    </dgm:pt>
    <dgm:pt modelId="{33CFC99E-F3CF-4B1B-91C3-D5938EF8EF28}" type="pres">
      <dgm:prSet presAssocID="{BF931D43-AFE0-4483-B0E7-D6BFA1198E05}" presName="textBox3a" presStyleLbl="revTx" presStyleIdx="0" presStyleCnt="3" custScaleX="150183" custLinFactNeighborX="-29646" custLinFactNeighborY="7029">
        <dgm:presLayoutVars>
          <dgm:bulletEnabled val="1"/>
        </dgm:presLayoutVars>
      </dgm:prSet>
      <dgm:spPr/>
    </dgm:pt>
    <dgm:pt modelId="{17CD3A66-19E2-41E6-A762-8D988B90EDA5}" type="pres">
      <dgm:prSet presAssocID="{2E9AEC0F-1F0C-4CF1-B0A5-ADF75CC7553B}" presName="bullet3b" presStyleLbl="node1" presStyleIdx="1" presStyleCnt="3"/>
      <dgm:spPr/>
    </dgm:pt>
    <dgm:pt modelId="{ABB99146-A80A-488C-B373-8310988D2B1D}" type="pres">
      <dgm:prSet presAssocID="{2E9AEC0F-1F0C-4CF1-B0A5-ADF75CC7553B}" presName="textBox3b" presStyleLbl="revTx" presStyleIdx="1" presStyleCnt="3" custScaleX="124516" custScaleY="90159" custLinFactNeighborX="309" custLinFactNeighborY="8088">
        <dgm:presLayoutVars>
          <dgm:bulletEnabled val="1"/>
        </dgm:presLayoutVars>
      </dgm:prSet>
      <dgm:spPr/>
    </dgm:pt>
    <dgm:pt modelId="{EEE7E029-D3C1-4787-8ECE-C05BA3B3D73C}" type="pres">
      <dgm:prSet presAssocID="{257D3FC0-2312-4A24-8F11-5E676A8B747F}" presName="bullet3c" presStyleLbl="node1" presStyleIdx="2" presStyleCnt="3"/>
      <dgm:spPr/>
    </dgm:pt>
    <dgm:pt modelId="{9C7B7076-725F-4287-AD5F-5A779ADF3CE2}" type="pres">
      <dgm:prSet presAssocID="{257D3FC0-2312-4A24-8F11-5E676A8B747F}" presName="textBox3c" presStyleLbl="revTx" presStyleIdx="2" presStyleCnt="3" custScaleX="124516" custScaleY="90907">
        <dgm:presLayoutVars>
          <dgm:bulletEnabled val="1"/>
        </dgm:presLayoutVars>
      </dgm:prSet>
      <dgm:spPr/>
    </dgm:pt>
  </dgm:ptLst>
  <dgm:cxnLst>
    <dgm:cxn modelId="{5EE79B1D-2D2A-46DA-B688-5EDCE2B5FE96}" type="presOf" srcId="{2E9AEC0F-1F0C-4CF1-B0A5-ADF75CC7553B}" destId="{ABB99146-A80A-488C-B373-8310988D2B1D}" srcOrd="0" destOrd="0" presId="urn:microsoft.com/office/officeart/2005/8/layout/arrow2"/>
    <dgm:cxn modelId="{B632A934-9818-4EAC-BE84-98C3E8D4D368}" srcId="{B72C2FFF-4A9D-48E8-BC81-09FAB07B3539}" destId="{BF931D43-AFE0-4483-B0E7-D6BFA1198E05}" srcOrd="0" destOrd="0" parTransId="{409C1830-8115-4FCB-94D2-6F9DD56E1272}" sibTransId="{DFF5641E-3405-47F6-BAF0-912C3E8EBB52}"/>
    <dgm:cxn modelId="{F2D94D44-4DE3-4F50-A81D-EEF323531B98}" srcId="{B72C2FFF-4A9D-48E8-BC81-09FAB07B3539}" destId="{2E9AEC0F-1F0C-4CF1-B0A5-ADF75CC7553B}" srcOrd="1" destOrd="0" parTransId="{E98B1B42-899B-4C79-93ED-7F5CAC136946}" sibTransId="{177CA84A-FF38-4587-9E54-69D35BA98B7E}"/>
    <dgm:cxn modelId="{447EB58D-0D06-456D-B80B-79C405DC8C3D}" type="presOf" srcId="{257D3FC0-2312-4A24-8F11-5E676A8B747F}" destId="{9C7B7076-725F-4287-AD5F-5A779ADF3CE2}" srcOrd="0" destOrd="0" presId="urn:microsoft.com/office/officeart/2005/8/layout/arrow2"/>
    <dgm:cxn modelId="{29FE71C4-2510-47B3-A7B4-7F6004513EB7}" srcId="{B72C2FFF-4A9D-48E8-BC81-09FAB07B3539}" destId="{257D3FC0-2312-4A24-8F11-5E676A8B747F}" srcOrd="2" destOrd="0" parTransId="{BC5EFC35-AC0E-49FB-962F-9B494C0D6468}" sibTransId="{7FC32C32-A06D-4F93-B4E7-5D38A94E989A}"/>
    <dgm:cxn modelId="{C177F1CA-8D4A-4C37-B478-AC794B62234A}" type="presOf" srcId="{BF931D43-AFE0-4483-B0E7-D6BFA1198E05}" destId="{33CFC99E-F3CF-4B1B-91C3-D5938EF8EF28}" srcOrd="0" destOrd="0" presId="urn:microsoft.com/office/officeart/2005/8/layout/arrow2"/>
    <dgm:cxn modelId="{C905BFE0-A5A2-4FE1-8790-47137E26AF70}" type="presOf" srcId="{B72C2FFF-4A9D-48E8-BC81-09FAB07B3539}" destId="{27233D63-5F0D-468C-BE02-D923D94AFF32}" srcOrd="0" destOrd="0" presId="urn:microsoft.com/office/officeart/2005/8/layout/arrow2"/>
    <dgm:cxn modelId="{ECB76F6C-49BE-4942-A62D-BB82EE5CBFCE}" type="presParOf" srcId="{27233D63-5F0D-468C-BE02-D923D94AFF32}" destId="{E095ED48-971D-4B96-BE35-9F3FF56B1099}" srcOrd="0" destOrd="0" presId="urn:microsoft.com/office/officeart/2005/8/layout/arrow2"/>
    <dgm:cxn modelId="{1E241711-D142-434B-8B61-C27A1F50FBF0}" type="presParOf" srcId="{27233D63-5F0D-468C-BE02-D923D94AFF32}" destId="{5DC802EC-FFB6-4FAA-A507-760CE2EEAAF1}" srcOrd="1" destOrd="0" presId="urn:microsoft.com/office/officeart/2005/8/layout/arrow2"/>
    <dgm:cxn modelId="{94118E60-FAB1-4D93-BB84-10EE05B520C6}" type="presParOf" srcId="{5DC802EC-FFB6-4FAA-A507-760CE2EEAAF1}" destId="{01CD2D4A-CF89-45C6-AD3A-4C8F808011F9}" srcOrd="0" destOrd="0" presId="urn:microsoft.com/office/officeart/2005/8/layout/arrow2"/>
    <dgm:cxn modelId="{24FEEB85-5BEC-4FCD-8BA4-227D88755CB3}" type="presParOf" srcId="{5DC802EC-FFB6-4FAA-A507-760CE2EEAAF1}" destId="{33CFC99E-F3CF-4B1B-91C3-D5938EF8EF28}" srcOrd="1" destOrd="0" presId="urn:microsoft.com/office/officeart/2005/8/layout/arrow2"/>
    <dgm:cxn modelId="{684E976D-FB15-44E9-9B90-E57C2B6D2786}" type="presParOf" srcId="{5DC802EC-FFB6-4FAA-A507-760CE2EEAAF1}" destId="{17CD3A66-19E2-41E6-A762-8D988B90EDA5}" srcOrd="2" destOrd="0" presId="urn:microsoft.com/office/officeart/2005/8/layout/arrow2"/>
    <dgm:cxn modelId="{8A1F06D4-6A57-4116-B0B7-7966C39183B5}" type="presParOf" srcId="{5DC802EC-FFB6-4FAA-A507-760CE2EEAAF1}" destId="{ABB99146-A80A-488C-B373-8310988D2B1D}" srcOrd="3" destOrd="0" presId="urn:microsoft.com/office/officeart/2005/8/layout/arrow2"/>
    <dgm:cxn modelId="{17BEAB04-7D6C-4C7B-944D-B00CBF59AF9C}" type="presParOf" srcId="{5DC802EC-FFB6-4FAA-A507-760CE2EEAAF1}" destId="{EEE7E029-D3C1-4787-8ECE-C05BA3B3D73C}" srcOrd="4" destOrd="0" presId="urn:microsoft.com/office/officeart/2005/8/layout/arrow2"/>
    <dgm:cxn modelId="{5DFD3989-7E31-46A6-8C6C-E45FCE92BA4F}" type="presParOf" srcId="{5DC802EC-FFB6-4FAA-A507-760CE2EEAAF1}" destId="{9C7B7076-725F-4287-AD5F-5A779ADF3CE2}" srcOrd="5"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E20EA4E1-D918-4503-BB48-E02B95843E46}" type="doc">
      <dgm:prSet loTypeId="urn:microsoft.com/office/officeart/2005/8/layout/radial4" loCatId="relationship" qsTypeId="urn:microsoft.com/office/officeart/2005/8/quickstyle/3d1" qsCatId="3D" csTypeId="urn:microsoft.com/office/officeart/2005/8/colors/colorful2" csCatId="colorful" phldr="1"/>
      <dgm:spPr/>
      <dgm:t>
        <a:bodyPr/>
        <a:lstStyle/>
        <a:p>
          <a:endParaRPr lang="it-IT"/>
        </a:p>
      </dgm:t>
    </dgm:pt>
    <dgm:pt modelId="{2AFD80FF-F3C8-4DE0-A56D-84F34E2963E9}">
      <dgm:prSet phldrT="[Testo]" custT="1"/>
      <dgm:spPr/>
      <dgm:t>
        <a:bodyPr/>
        <a:lstStyle/>
        <a:p>
          <a:r>
            <a:rPr lang="it-IT" sz="2800" b="1" cap="none" spc="50">
              <a:ln w="0"/>
              <a:effectLst>
                <a:innerShdw blurRad="63500" dist="50800" dir="13500000">
                  <a:srgbClr val="000000">
                    <a:alpha val="50000"/>
                  </a:srgbClr>
                </a:innerShdw>
              </a:effectLst>
            </a:rPr>
            <a:t>Recessione del contagio</a:t>
          </a:r>
          <a:endParaRPr lang="it-IT" sz="2800" b="1" cap="none" spc="50" dirty="0">
            <a:ln w="0"/>
            <a:effectLst>
              <a:innerShdw blurRad="63500" dist="50800" dir="13500000">
                <a:srgbClr val="000000">
                  <a:alpha val="50000"/>
                </a:srgbClr>
              </a:innerShdw>
            </a:effectLst>
          </a:endParaRPr>
        </a:p>
      </dgm:t>
    </dgm:pt>
    <dgm:pt modelId="{1FC7B689-C9CA-47BE-A0EC-D15396751776}" type="parTrans" cxnId="{F4C49647-73D3-4478-9AB0-8271D9BF0DDC}">
      <dgm:prSet/>
      <dgm:spPr/>
      <dgm:t>
        <a:bodyPr/>
        <a:lstStyle/>
        <a:p>
          <a:endParaRPr lang="it-IT" sz="3200" b="1" cap="none" spc="50">
            <a:ln w="0"/>
            <a:solidFill>
              <a:schemeClr val="bg2"/>
            </a:solidFill>
            <a:effectLst>
              <a:innerShdw blurRad="63500" dist="50800" dir="13500000">
                <a:srgbClr val="000000">
                  <a:alpha val="50000"/>
                </a:srgbClr>
              </a:innerShdw>
            </a:effectLst>
          </a:endParaRPr>
        </a:p>
      </dgm:t>
    </dgm:pt>
    <dgm:pt modelId="{E4E6EE05-9CBD-4931-A2F1-BE027E40D8F5}" type="sibTrans" cxnId="{F4C49647-73D3-4478-9AB0-8271D9BF0DDC}">
      <dgm:prSet/>
      <dgm:spPr/>
      <dgm:t>
        <a:bodyPr/>
        <a:lstStyle/>
        <a:p>
          <a:endParaRPr lang="it-IT" sz="3200" b="1" cap="none" spc="50">
            <a:ln w="0"/>
            <a:solidFill>
              <a:schemeClr val="bg2"/>
            </a:solidFill>
            <a:effectLst>
              <a:innerShdw blurRad="63500" dist="50800" dir="13500000">
                <a:srgbClr val="000000">
                  <a:alpha val="50000"/>
                </a:srgbClr>
              </a:innerShdw>
            </a:effectLst>
          </a:endParaRPr>
        </a:p>
      </dgm:t>
    </dgm:pt>
    <dgm:pt modelId="{B1D50601-93C7-4FCB-B6B4-02FCBA0B0878}">
      <dgm:prSet phldrT="[Testo]" custT="1"/>
      <dgm:spPr/>
      <dgm:t>
        <a:bodyPr/>
        <a:lstStyle/>
        <a:p>
          <a:r>
            <a:rPr lang="it-IT" sz="2400" b="1" cap="none" spc="50" dirty="0">
              <a:ln w="0"/>
              <a:effectLst>
                <a:innerShdw blurRad="63500" dist="50800" dir="13500000">
                  <a:srgbClr val="000000">
                    <a:alpha val="50000"/>
                  </a:srgbClr>
                </a:innerShdw>
              </a:effectLst>
            </a:rPr>
            <a:t>Diminuendo </a:t>
          </a:r>
          <a:r>
            <a:rPr lang="it-IT" sz="2400" b="1" cap="none" spc="50" dirty="0">
              <a:ln w="0"/>
              <a:effectLst>
                <a:innerShdw blurRad="63500" dist="50800" dir="13500000">
                  <a:srgbClr val="000000">
                    <a:alpha val="50000"/>
                  </a:srgbClr>
                </a:innerShdw>
              </a:effectLst>
              <a:sym typeface="Symbol" panose="05050102010706020507" pitchFamily="18" charset="2"/>
            </a:rPr>
            <a:t> </a:t>
          </a:r>
          <a:r>
            <a:rPr lang="it-IT" sz="2400" b="1" cap="none" spc="50" dirty="0">
              <a:ln w="0"/>
              <a:effectLst>
                <a:innerShdw blurRad="63500" dist="50800" dir="13500000">
                  <a:srgbClr val="000000">
                    <a:alpha val="50000"/>
                  </a:srgbClr>
                </a:innerShdw>
              </a:effectLst>
            </a:rPr>
            <a:t>col distanziamento sociale</a:t>
          </a:r>
        </a:p>
      </dgm:t>
    </dgm:pt>
    <dgm:pt modelId="{99F9BF84-2C39-4FD0-A35C-63F8EBBC4025}" type="parTrans" cxnId="{286B18F1-3485-43DC-AA44-9DE7D92A4DC5}">
      <dgm:prSet custT="1"/>
      <dgm:spPr/>
      <dgm:t>
        <a:bodyPr/>
        <a:lstStyle/>
        <a:p>
          <a:endParaRPr lang="it-IT" sz="2400" b="1" cap="none" spc="50">
            <a:ln w="0"/>
            <a:solidFill>
              <a:schemeClr val="bg2"/>
            </a:solidFill>
            <a:effectLst>
              <a:innerShdw blurRad="63500" dist="50800" dir="13500000">
                <a:srgbClr val="000000">
                  <a:alpha val="50000"/>
                </a:srgbClr>
              </a:innerShdw>
            </a:effectLst>
          </a:endParaRPr>
        </a:p>
      </dgm:t>
    </dgm:pt>
    <dgm:pt modelId="{5702766D-9039-4A08-A5B2-5B88734DE086}" type="sibTrans" cxnId="{286B18F1-3485-43DC-AA44-9DE7D92A4DC5}">
      <dgm:prSet/>
      <dgm:spPr/>
      <dgm:t>
        <a:bodyPr/>
        <a:lstStyle/>
        <a:p>
          <a:endParaRPr lang="it-IT" sz="3200" b="1" cap="none" spc="50">
            <a:ln w="0"/>
            <a:solidFill>
              <a:schemeClr val="bg2"/>
            </a:solidFill>
            <a:effectLst>
              <a:innerShdw blurRad="63500" dist="50800" dir="13500000">
                <a:srgbClr val="000000">
                  <a:alpha val="50000"/>
                </a:srgbClr>
              </a:innerShdw>
            </a:effectLst>
          </a:endParaRPr>
        </a:p>
      </dgm:t>
    </dgm:pt>
    <dgm:pt modelId="{B3E9EF8E-52D2-45CE-B24E-DCBB7D0F7FE5}">
      <dgm:prSet phldrT="[Testo]" custT="1"/>
      <dgm:spPr/>
      <dgm:t>
        <a:bodyPr/>
        <a:lstStyle/>
        <a:p>
          <a:r>
            <a:rPr lang="it-IT" sz="2400" b="1" cap="none" spc="50" dirty="0">
              <a:ln w="0"/>
              <a:effectLst>
                <a:innerShdw blurRad="63500" dist="50800" dir="13500000">
                  <a:srgbClr val="000000">
                    <a:alpha val="50000"/>
                  </a:srgbClr>
                </a:innerShdw>
              </a:effectLst>
            </a:rPr>
            <a:t>Aumentando </a:t>
          </a:r>
          <a:r>
            <a:rPr lang="it-IT" sz="2400" b="1" cap="none" spc="50" dirty="0">
              <a:ln w="0"/>
              <a:effectLst>
                <a:innerShdw blurRad="63500" dist="50800" dir="13500000">
                  <a:srgbClr val="000000">
                    <a:alpha val="50000"/>
                  </a:srgbClr>
                </a:innerShdw>
              </a:effectLst>
              <a:sym typeface="Symbol" panose="05050102010706020507" pitchFamily="18" charset="2"/>
            </a:rPr>
            <a:t> individuando cure</a:t>
          </a:r>
          <a:endParaRPr lang="it-IT" sz="2400" b="1" cap="none" spc="50" dirty="0">
            <a:ln w="0"/>
            <a:effectLst>
              <a:innerShdw blurRad="63500" dist="50800" dir="13500000">
                <a:srgbClr val="000000">
                  <a:alpha val="50000"/>
                </a:srgbClr>
              </a:innerShdw>
            </a:effectLst>
          </a:endParaRPr>
        </a:p>
      </dgm:t>
    </dgm:pt>
    <dgm:pt modelId="{E69B24D4-EBD4-4F76-B53F-B06D10A36603}" type="parTrans" cxnId="{1731202C-4E9A-4AB0-9348-64B9F0276DF6}">
      <dgm:prSet custT="1"/>
      <dgm:spPr/>
      <dgm:t>
        <a:bodyPr/>
        <a:lstStyle/>
        <a:p>
          <a:endParaRPr lang="it-IT" sz="2400" b="1" cap="none" spc="50">
            <a:ln w="0"/>
            <a:solidFill>
              <a:schemeClr val="bg2"/>
            </a:solidFill>
            <a:effectLst>
              <a:innerShdw blurRad="63500" dist="50800" dir="13500000">
                <a:srgbClr val="000000">
                  <a:alpha val="50000"/>
                </a:srgbClr>
              </a:innerShdw>
            </a:effectLst>
          </a:endParaRPr>
        </a:p>
      </dgm:t>
    </dgm:pt>
    <dgm:pt modelId="{F8D0ABC6-42B1-4ABA-B466-19300CEEEFE1}" type="sibTrans" cxnId="{1731202C-4E9A-4AB0-9348-64B9F0276DF6}">
      <dgm:prSet/>
      <dgm:spPr/>
      <dgm:t>
        <a:bodyPr/>
        <a:lstStyle/>
        <a:p>
          <a:endParaRPr lang="it-IT" sz="3200" b="1" cap="none" spc="50">
            <a:ln w="0"/>
            <a:solidFill>
              <a:schemeClr val="bg2"/>
            </a:solidFill>
            <a:effectLst>
              <a:innerShdw blurRad="63500" dist="50800" dir="13500000">
                <a:srgbClr val="000000">
                  <a:alpha val="50000"/>
                </a:srgbClr>
              </a:innerShdw>
            </a:effectLst>
          </a:endParaRPr>
        </a:p>
      </dgm:t>
    </dgm:pt>
    <dgm:pt modelId="{B403C6EF-4CA0-4ED6-8E38-52A8A64FBE6E}">
      <dgm:prSet phldrT="[Testo]" custT="1"/>
      <dgm:spPr/>
      <dgm:t>
        <a:bodyPr/>
        <a:lstStyle/>
        <a:p>
          <a:r>
            <a:rPr lang="it-IT" sz="2400" b="1" cap="none" spc="50" dirty="0">
              <a:ln w="0"/>
              <a:effectLst>
                <a:innerShdw blurRad="63500" dist="50800" dir="13500000">
                  <a:srgbClr val="000000">
                    <a:alpha val="50000"/>
                  </a:srgbClr>
                </a:innerShdw>
              </a:effectLst>
            </a:rPr>
            <a:t>Riducendo S attraverso i vaccini </a:t>
          </a:r>
        </a:p>
      </dgm:t>
    </dgm:pt>
    <dgm:pt modelId="{85BAF821-755C-46D3-A4EB-D381836AA37A}" type="parTrans" cxnId="{3E0FD3AE-305B-45C4-8EC8-36091B0ACF20}">
      <dgm:prSet custT="1"/>
      <dgm:spPr/>
      <dgm:t>
        <a:bodyPr/>
        <a:lstStyle/>
        <a:p>
          <a:endParaRPr lang="it-IT" sz="2400" b="1" cap="none" spc="50">
            <a:ln w="0"/>
            <a:solidFill>
              <a:schemeClr val="bg2"/>
            </a:solidFill>
            <a:effectLst>
              <a:innerShdw blurRad="63500" dist="50800" dir="13500000">
                <a:srgbClr val="000000">
                  <a:alpha val="50000"/>
                </a:srgbClr>
              </a:innerShdw>
            </a:effectLst>
          </a:endParaRPr>
        </a:p>
      </dgm:t>
    </dgm:pt>
    <dgm:pt modelId="{DF00593E-6FF0-4743-AB9D-85ADC06A88A7}" type="sibTrans" cxnId="{3E0FD3AE-305B-45C4-8EC8-36091B0ACF20}">
      <dgm:prSet/>
      <dgm:spPr/>
      <dgm:t>
        <a:bodyPr/>
        <a:lstStyle/>
        <a:p>
          <a:endParaRPr lang="it-IT" sz="3200" b="1" cap="none" spc="50">
            <a:ln w="0"/>
            <a:solidFill>
              <a:schemeClr val="bg2"/>
            </a:solidFill>
            <a:effectLst>
              <a:innerShdw blurRad="63500" dist="50800" dir="13500000">
                <a:srgbClr val="000000">
                  <a:alpha val="50000"/>
                </a:srgbClr>
              </a:innerShdw>
            </a:effectLst>
          </a:endParaRPr>
        </a:p>
      </dgm:t>
    </dgm:pt>
    <dgm:pt modelId="{4F9CCCA4-D8AB-41F0-AA14-6FAE1E73B75A}" type="pres">
      <dgm:prSet presAssocID="{E20EA4E1-D918-4503-BB48-E02B95843E46}" presName="cycle" presStyleCnt="0">
        <dgm:presLayoutVars>
          <dgm:chMax val="1"/>
          <dgm:dir/>
          <dgm:animLvl val="ctr"/>
          <dgm:resizeHandles val="exact"/>
        </dgm:presLayoutVars>
      </dgm:prSet>
      <dgm:spPr/>
    </dgm:pt>
    <dgm:pt modelId="{B60865EA-5877-49E1-A9E9-F5E145443504}" type="pres">
      <dgm:prSet presAssocID="{2AFD80FF-F3C8-4DE0-A56D-84F34E2963E9}" presName="centerShape" presStyleLbl="node0" presStyleIdx="0" presStyleCnt="1" custScaleX="108674" custScaleY="106572"/>
      <dgm:spPr/>
    </dgm:pt>
    <dgm:pt modelId="{5AFEC511-4579-4411-9BDE-898B421C6BAC}" type="pres">
      <dgm:prSet presAssocID="{99F9BF84-2C39-4FD0-A35C-63F8EBBC4025}" presName="parTrans" presStyleLbl="bgSibTrans2D1" presStyleIdx="0" presStyleCnt="3"/>
      <dgm:spPr/>
    </dgm:pt>
    <dgm:pt modelId="{47D41B84-4BC4-4CD0-B047-0A530696D23C}" type="pres">
      <dgm:prSet presAssocID="{B1D50601-93C7-4FCB-B6B4-02FCBA0B0878}" presName="node" presStyleLbl="node1" presStyleIdx="0" presStyleCnt="3" custScaleX="106844">
        <dgm:presLayoutVars>
          <dgm:bulletEnabled val="1"/>
        </dgm:presLayoutVars>
      </dgm:prSet>
      <dgm:spPr/>
    </dgm:pt>
    <dgm:pt modelId="{0E9D78A3-95A5-4A91-8F53-9E595605BE37}" type="pres">
      <dgm:prSet presAssocID="{E69B24D4-EBD4-4F76-B53F-B06D10A36603}" presName="parTrans" presStyleLbl="bgSibTrans2D1" presStyleIdx="1" presStyleCnt="3"/>
      <dgm:spPr/>
    </dgm:pt>
    <dgm:pt modelId="{B98B5653-E005-468C-A1C8-06B6B53F49CB}" type="pres">
      <dgm:prSet presAssocID="{B3E9EF8E-52D2-45CE-B24E-DCBB7D0F7FE5}" presName="node" presStyleLbl="node1" presStyleIdx="1" presStyleCnt="3">
        <dgm:presLayoutVars>
          <dgm:bulletEnabled val="1"/>
        </dgm:presLayoutVars>
      </dgm:prSet>
      <dgm:spPr/>
    </dgm:pt>
    <dgm:pt modelId="{9603AF16-425A-40CB-9932-07641470B7AF}" type="pres">
      <dgm:prSet presAssocID="{85BAF821-755C-46D3-A4EB-D381836AA37A}" presName="parTrans" presStyleLbl="bgSibTrans2D1" presStyleIdx="2" presStyleCnt="3"/>
      <dgm:spPr/>
    </dgm:pt>
    <dgm:pt modelId="{1457AC47-B124-4D9B-A1D4-ECA43B9DA933}" type="pres">
      <dgm:prSet presAssocID="{B403C6EF-4CA0-4ED6-8E38-52A8A64FBE6E}" presName="node" presStyleLbl="node1" presStyleIdx="2" presStyleCnt="3">
        <dgm:presLayoutVars>
          <dgm:bulletEnabled val="1"/>
        </dgm:presLayoutVars>
      </dgm:prSet>
      <dgm:spPr/>
    </dgm:pt>
  </dgm:ptLst>
  <dgm:cxnLst>
    <dgm:cxn modelId="{1731202C-4E9A-4AB0-9348-64B9F0276DF6}" srcId="{2AFD80FF-F3C8-4DE0-A56D-84F34E2963E9}" destId="{B3E9EF8E-52D2-45CE-B24E-DCBB7D0F7FE5}" srcOrd="1" destOrd="0" parTransId="{E69B24D4-EBD4-4F76-B53F-B06D10A36603}" sibTransId="{F8D0ABC6-42B1-4ABA-B466-19300CEEEFE1}"/>
    <dgm:cxn modelId="{F4C49647-73D3-4478-9AB0-8271D9BF0DDC}" srcId="{E20EA4E1-D918-4503-BB48-E02B95843E46}" destId="{2AFD80FF-F3C8-4DE0-A56D-84F34E2963E9}" srcOrd="0" destOrd="0" parTransId="{1FC7B689-C9CA-47BE-A0EC-D15396751776}" sibTransId="{E4E6EE05-9CBD-4931-A2F1-BE027E40D8F5}"/>
    <dgm:cxn modelId="{24C8C56D-9EC4-4BEE-BE6B-0C6047A1C9CE}" type="presOf" srcId="{99F9BF84-2C39-4FD0-A35C-63F8EBBC4025}" destId="{5AFEC511-4579-4411-9BDE-898B421C6BAC}" srcOrd="0" destOrd="0" presId="urn:microsoft.com/office/officeart/2005/8/layout/radial4"/>
    <dgm:cxn modelId="{EC042455-2C0F-49CE-9BA3-056D00F1DDDB}" type="presOf" srcId="{E20EA4E1-D918-4503-BB48-E02B95843E46}" destId="{4F9CCCA4-D8AB-41F0-AA14-6FAE1E73B75A}" srcOrd="0" destOrd="0" presId="urn:microsoft.com/office/officeart/2005/8/layout/radial4"/>
    <dgm:cxn modelId="{5ED63B89-9A54-4BD3-84AD-3E2A00190BEF}" type="presOf" srcId="{85BAF821-755C-46D3-A4EB-D381836AA37A}" destId="{9603AF16-425A-40CB-9932-07641470B7AF}" srcOrd="0" destOrd="0" presId="urn:microsoft.com/office/officeart/2005/8/layout/radial4"/>
    <dgm:cxn modelId="{37054C98-7EDD-4DDF-AB6C-34E2642FEBEC}" type="presOf" srcId="{B3E9EF8E-52D2-45CE-B24E-DCBB7D0F7FE5}" destId="{B98B5653-E005-468C-A1C8-06B6B53F49CB}" srcOrd="0" destOrd="0" presId="urn:microsoft.com/office/officeart/2005/8/layout/radial4"/>
    <dgm:cxn modelId="{6F5A6FA4-185E-4EA9-8B76-E483E12819FA}" type="presOf" srcId="{2AFD80FF-F3C8-4DE0-A56D-84F34E2963E9}" destId="{B60865EA-5877-49E1-A9E9-F5E145443504}" srcOrd="0" destOrd="0" presId="urn:microsoft.com/office/officeart/2005/8/layout/radial4"/>
    <dgm:cxn modelId="{3E0FD3AE-305B-45C4-8EC8-36091B0ACF20}" srcId="{2AFD80FF-F3C8-4DE0-A56D-84F34E2963E9}" destId="{B403C6EF-4CA0-4ED6-8E38-52A8A64FBE6E}" srcOrd="2" destOrd="0" parTransId="{85BAF821-755C-46D3-A4EB-D381836AA37A}" sibTransId="{DF00593E-6FF0-4743-AB9D-85ADC06A88A7}"/>
    <dgm:cxn modelId="{533357AF-1567-4370-93A6-49D447BA078D}" type="presOf" srcId="{B1D50601-93C7-4FCB-B6B4-02FCBA0B0878}" destId="{47D41B84-4BC4-4CD0-B047-0A530696D23C}" srcOrd="0" destOrd="0" presId="urn:microsoft.com/office/officeart/2005/8/layout/radial4"/>
    <dgm:cxn modelId="{9832FCD4-6487-4830-80A1-B4C361D586C5}" type="presOf" srcId="{E69B24D4-EBD4-4F76-B53F-B06D10A36603}" destId="{0E9D78A3-95A5-4A91-8F53-9E595605BE37}" srcOrd="0" destOrd="0" presId="urn:microsoft.com/office/officeart/2005/8/layout/radial4"/>
    <dgm:cxn modelId="{B31165D7-D0CA-47E4-B76B-7D3E1AA3DBAB}" type="presOf" srcId="{B403C6EF-4CA0-4ED6-8E38-52A8A64FBE6E}" destId="{1457AC47-B124-4D9B-A1D4-ECA43B9DA933}" srcOrd="0" destOrd="0" presId="urn:microsoft.com/office/officeart/2005/8/layout/radial4"/>
    <dgm:cxn modelId="{286B18F1-3485-43DC-AA44-9DE7D92A4DC5}" srcId="{2AFD80FF-F3C8-4DE0-A56D-84F34E2963E9}" destId="{B1D50601-93C7-4FCB-B6B4-02FCBA0B0878}" srcOrd="0" destOrd="0" parTransId="{99F9BF84-2C39-4FD0-A35C-63F8EBBC4025}" sibTransId="{5702766D-9039-4A08-A5B2-5B88734DE086}"/>
    <dgm:cxn modelId="{58B5AF14-F6EC-4473-A7E0-92CDB9FDDB5D}" type="presParOf" srcId="{4F9CCCA4-D8AB-41F0-AA14-6FAE1E73B75A}" destId="{B60865EA-5877-49E1-A9E9-F5E145443504}" srcOrd="0" destOrd="0" presId="urn:microsoft.com/office/officeart/2005/8/layout/radial4"/>
    <dgm:cxn modelId="{D9817693-5BE1-4FFF-B904-393DDDF4F798}" type="presParOf" srcId="{4F9CCCA4-D8AB-41F0-AA14-6FAE1E73B75A}" destId="{5AFEC511-4579-4411-9BDE-898B421C6BAC}" srcOrd="1" destOrd="0" presId="urn:microsoft.com/office/officeart/2005/8/layout/radial4"/>
    <dgm:cxn modelId="{61767D47-C029-44D3-A530-4D74E7CFFA3F}" type="presParOf" srcId="{4F9CCCA4-D8AB-41F0-AA14-6FAE1E73B75A}" destId="{47D41B84-4BC4-4CD0-B047-0A530696D23C}" srcOrd="2" destOrd="0" presId="urn:microsoft.com/office/officeart/2005/8/layout/radial4"/>
    <dgm:cxn modelId="{AD462AE1-19D1-4149-BBBC-7F0030334566}" type="presParOf" srcId="{4F9CCCA4-D8AB-41F0-AA14-6FAE1E73B75A}" destId="{0E9D78A3-95A5-4A91-8F53-9E595605BE37}" srcOrd="3" destOrd="0" presId="urn:microsoft.com/office/officeart/2005/8/layout/radial4"/>
    <dgm:cxn modelId="{860F0B0D-2E7C-4A4E-AE6D-B982AE3F1596}" type="presParOf" srcId="{4F9CCCA4-D8AB-41F0-AA14-6FAE1E73B75A}" destId="{B98B5653-E005-468C-A1C8-06B6B53F49CB}" srcOrd="4" destOrd="0" presId="urn:microsoft.com/office/officeart/2005/8/layout/radial4"/>
    <dgm:cxn modelId="{9309CDB3-34A1-4631-9F97-7F9D3105CD61}" type="presParOf" srcId="{4F9CCCA4-D8AB-41F0-AA14-6FAE1E73B75A}" destId="{9603AF16-425A-40CB-9932-07641470B7AF}" srcOrd="5" destOrd="0" presId="urn:microsoft.com/office/officeart/2005/8/layout/radial4"/>
    <dgm:cxn modelId="{C7630EA7-3448-44DB-AFFE-2AC18CED8C40}" type="presParOf" srcId="{4F9CCCA4-D8AB-41F0-AA14-6FAE1E73B75A}" destId="{1457AC47-B124-4D9B-A1D4-ECA43B9DA933}" srcOrd="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A8B1154E-2C5A-4EAA-A8C9-473D60388306}" type="doc">
      <dgm:prSet loTypeId="urn:microsoft.com/office/officeart/2005/8/layout/equation2" loCatId="process" qsTypeId="urn:microsoft.com/office/officeart/2005/8/quickstyle/simple1" qsCatId="simple" csTypeId="urn:microsoft.com/office/officeart/2005/8/colors/accent0_3" csCatId="mainScheme" phldr="1"/>
      <dgm:spPr/>
    </dgm:pt>
    <dgm:pt modelId="{75288DC8-15EE-4DA8-9170-EA43FB87448E}">
      <dgm:prSet phldrT="[Testo]"/>
      <dgm:spPr/>
      <dgm:t>
        <a:bodyPr/>
        <a:lstStyle/>
        <a:p>
          <a:r>
            <a:rPr lang="it-IT" dirty="0"/>
            <a:t>Senza cura</a:t>
          </a:r>
        </a:p>
      </dgm:t>
    </dgm:pt>
    <dgm:pt modelId="{10BDAF14-A5B1-4FD4-8D6D-BA2BC4F7DAAB}" type="parTrans" cxnId="{1B69A7D3-5ABE-44F7-BF7C-86229B597EEC}">
      <dgm:prSet/>
      <dgm:spPr/>
      <dgm:t>
        <a:bodyPr/>
        <a:lstStyle/>
        <a:p>
          <a:endParaRPr lang="it-IT"/>
        </a:p>
      </dgm:t>
    </dgm:pt>
    <dgm:pt modelId="{AE374C74-1100-4ABF-A6F3-5BB00A6E8ADA}" type="sibTrans" cxnId="{1B69A7D3-5ABE-44F7-BF7C-86229B597EEC}">
      <dgm:prSet/>
      <dgm:spPr/>
      <dgm:t>
        <a:bodyPr/>
        <a:lstStyle/>
        <a:p>
          <a:endParaRPr lang="it-IT"/>
        </a:p>
      </dgm:t>
    </dgm:pt>
    <dgm:pt modelId="{8EEC0D83-58AB-4F69-BD2F-2BE98DC02153}">
      <dgm:prSet phldrT="[Testo]"/>
      <dgm:spPr/>
      <dgm:t>
        <a:bodyPr/>
        <a:lstStyle/>
        <a:p>
          <a:r>
            <a:rPr lang="it-IT" dirty="0"/>
            <a:t>Senza vaccino</a:t>
          </a:r>
        </a:p>
      </dgm:t>
    </dgm:pt>
    <dgm:pt modelId="{42580327-26F1-4DCD-806C-D32C56AE39AC}" type="parTrans" cxnId="{7B5B289C-7DF3-43FF-A353-AEC1B013D2AE}">
      <dgm:prSet/>
      <dgm:spPr/>
      <dgm:t>
        <a:bodyPr/>
        <a:lstStyle/>
        <a:p>
          <a:endParaRPr lang="it-IT"/>
        </a:p>
      </dgm:t>
    </dgm:pt>
    <dgm:pt modelId="{31960FF8-9018-4FE3-A134-D4E3E8E7B16E}" type="sibTrans" cxnId="{7B5B289C-7DF3-43FF-A353-AEC1B013D2AE}">
      <dgm:prSet/>
      <dgm:spPr/>
      <dgm:t>
        <a:bodyPr/>
        <a:lstStyle/>
        <a:p>
          <a:endParaRPr lang="it-IT"/>
        </a:p>
      </dgm:t>
    </dgm:pt>
    <dgm:pt modelId="{CAC772BB-4C1F-4320-9DBC-624D490D0564}">
      <dgm:prSet phldrT="[Testo]"/>
      <dgm:spPr/>
      <dgm:t>
        <a:bodyPr/>
        <a:lstStyle/>
        <a:p>
          <a:r>
            <a:rPr lang="it-IT" dirty="0"/>
            <a:t>Distanziamento sociale</a:t>
          </a:r>
        </a:p>
      </dgm:t>
    </dgm:pt>
    <dgm:pt modelId="{D58D86E7-2EF1-4105-8AFA-8ADB6C6DE734}" type="parTrans" cxnId="{4E6D773F-0B69-430F-828A-EF96140AE15D}">
      <dgm:prSet/>
      <dgm:spPr/>
      <dgm:t>
        <a:bodyPr/>
        <a:lstStyle/>
        <a:p>
          <a:endParaRPr lang="it-IT"/>
        </a:p>
      </dgm:t>
    </dgm:pt>
    <dgm:pt modelId="{7D94A6E7-F40A-4EB2-BC0C-C1761B980B7F}" type="sibTrans" cxnId="{4E6D773F-0B69-430F-828A-EF96140AE15D}">
      <dgm:prSet/>
      <dgm:spPr/>
      <dgm:t>
        <a:bodyPr/>
        <a:lstStyle/>
        <a:p>
          <a:endParaRPr lang="it-IT"/>
        </a:p>
      </dgm:t>
    </dgm:pt>
    <dgm:pt modelId="{F4C3AAFD-F1B6-4AB7-BB64-23BCBA140B97}" type="pres">
      <dgm:prSet presAssocID="{A8B1154E-2C5A-4EAA-A8C9-473D60388306}" presName="Name0" presStyleCnt="0">
        <dgm:presLayoutVars>
          <dgm:dir/>
          <dgm:resizeHandles val="exact"/>
        </dgm:presLayoutVars>
      </dgm:prSet>
      <dgm:spPr/>
    </dgm:pt>
    <dgm:pt modelId="{51313E1E-71F4-415D-98DA-E9E08A4634D3}" type="pres">
      <dgm:prSet presAssocID="{A8B1154E-2C5A-4EAA-A8C9-473D60388306}" presName="vNodes" presStyleCnt="0"/>
      <dgm:spPr/>
    </dgm:pt>
    <dgm:pt modelId="{2F20533C-678F-4092-BE3B-E3D8C29E810F}" type="pres">
      <dgm:prSet presAssocID="{75288DC8-15EE-4DA8-9170-EA43FB87448E}" presName="node" presStyleLbl="node1" presStyleIdx="0" presStyleCnt="3">
        <dgm:presLayoutVars>
          <dgm:bulletEnabled val="1"/>
        </dgm:presLayoutVars>
      </dgm:prSet>
      <dgm:spPr/>
    </dgm:pt>
    <dgm:pt modelId="{21BD2D42-CE52-4596-BBB6-1AECA2D2D187}" type="pres">
      <dgm:prSet presAssocID="{AE374C74-1100-4ABF-A6F3-5BB00A6E8ADA}" presName="spacerT" presStyleCnt="0"/>
      <dgm:spPr/>
    </dgm:pt>
    <dgm:pt modelId="{D583E4DB-35F0-4A75-BD4C-3721DC51305A}" type="pres">
      <dgm:prSet presAssocID="{AE374C74-1100-4ABF-A6F3-5BB00A6E8ADA}" presName="sibTrans" presStyleLbl="sibTrans2D1" presStyleIdx="0" presStyleCnt="2"/>
      <dgm:spPr/>
    </dgm:pt>
    <dgm:pt modelId="{A7B1D966-D724-44B3-97CD-849C9DA7BBDE}" type="pres">
      <dgm:prSet presAssocID="{AE374C74-1100-4ABF-A6F3-5BB00A6E8ADA}" presName="spacerB" presStyleCnt="0"/>
      <dgm:spPr/>
    </dgm:pt>
    <dgm:pt modelId="{6715B042-CED5-4397-BA17-A03DADB96AFC}" type="pres">
      <dgm:prSet presAssocID="{8EEC0D83-58AB-4F69-BD2F-2BE98DC02153}" presName="node" presStyleLbl="node1" presStyleIdx="1" presStyleCnt="3">
        <dgm:presLayoutVars>
          <dgm:bulletEnabled val="1"/>
        </dgm:presLayoutVars>
      </dgm:prSet>
      <dgm:spPr/>
    </dgm:pt>
    <dgm:pt modelId="{9E704399-5A9E-405A-BB24-EFDD3B643C95}" type="pres">
      <dgm:prSet presAssocID="{A8B1154E-2C5A-4EAA-A8C9-473D60388306}" presName="sibTransLast" presStyleLbl="sibTrans2D1" presStyleIdx="1" presStyleCnt="2"/>
      <dgm:spPr/>
    </dgm:pt>
    <dgm:pt modelId="{F7D6686D-E6B8-4792-A39F-B902D0DF74A4}" type="pres">
      <dgm:prSet presAssocID="{A8B1154E-2C5A-4EAA-A8C9-473D60388306}" presName="connectorText" presStyleLbl="sibTrans2D1" presStyleIdx="1" presStyleCnt="2"/>
      <dgm:spPr/>
    </dgm:pt>
    <dgm:pt modelId="{96DCD905-3BEB-46E2-BE22-A4A3BFA0166B}" type="pres">
      <dgm:prSet presAssocID="{A8B1154E-2C5A-4EAA-A8C9-473D60388306}" presName="lastNode" presStyleLbl="node1" presStyleIdx="2" presStyleCnt="3">
        <dgm:presLayoutVars>
          <dgm:bulletEnabled val="1"/>
        </dgm:presLayoutVars>
      </dgm:prSet>
      <dgm:spPr/>
    </dgm:pt>
  </dgm:ptLst>
  <dgm:cxnLst>
    <dgm:cxn modelId="{65173A30-4FDC-4302-AE4D-32A805679169}" type="presOf" srcId="{31960FF8-9018-4FE3-A134-D4E3E8E7B16E}" destId="{F7D6686D-E6B8-4792-A39F-B902D0DF74A4}" srcOrd="1" destOrd="0" presId="urn:microsoft.com/office/officeart/2005/8/layout/equation2"/>
    <dgm:cxn modelId="{4E6D773F-0B69-430F-828A-EF96140AE15D}" srcId="{A8B1154E-2C5A-4EAA-A8C9-473D60388306}" destId="{CAC772BB-4C1F-4320-9DBC-624D490D0564}" srcOrd="2" destOrd="0" parTransId="{D58D86E7-2EF1-4105-8AFA-8ADB6C6DE734}" sibTransId="{7D94A6E7-F40A-4EB2-BC0C-C1761B980B7F}"/>
    <dgm:cxn modelId="{69E7E76A-89B4-47A1-AE70-C99F4C6D906D}" type="presOf" srcId="{AE374C74-1100-4ABF-A6F3-5BB00A6E8ADA}" destId="{D583E4DB-35F0-4A75-BD4C-3721DC51305A}" srcOrd="0" destOrd="0" presId="urn:microsoft.com/office/officeart/2005/8/layout/equation2"/>
    <dgm:cxn modelId="{7B5B289C-7DF3-43FF-A353-AEC1B013D2AE}" srcId="{A8B1154E-2C5A-4EAA-A8C9-473D60388306}" destId="{8EEC0D83-58AB-4F69-BD2F-2BE98DC02153}" srcOrd="1" destOrd="0" parTransId="{42580327-26F1-4DCD-806C-D32C56AE39AC}" sibTransId="{31960FF8-9018-4FE3-A134-D4E3E8E7B16E}"/>
    <dgm:cxn modelId="{889067A8-1C6E-4D80-80C3-BBB631B58476}" type="presOf" srcId="{31960FF8-9018-4FE3-A134-D4E3E8E7B16E}" destId="{9E704399-5A9E-405A-BB24-EFDD3B643C95}" srcOrd="0" destOrd="0" presId="urn:microsoft.com/office/officeart/2005/8/layout/equation2"/>
    <dgm:cxn modelId="{1647B6C1-F2F6-4326-9B79-F436A6A17FF8}" type="presOf" srcId="{75288DC8-15EE-4DA8-9170-EA43FB87448E}" destId="{2F20533C-678F-4092-BE3B-E3D8C29E810F}" srcOrd="0" destOrd="0" presId="urn:microsoft.com/office/officeart/2005/8/layout/equation2"/>
    <dgm:cxn modelId="{72F2E0C4-D73B-451C-B984-115141D43567}" type="presOf" srcId="{CAC772BB-4C1F-4320-9DBC-624D490D0564}" destId="{96DCD905-3BEB-46E2-BE22-A4A3BFA0166B}" srcOrd="0" destOrd="0" presId="urn:microsoft.com/office/officeart/2005/8/layout/equation2"/>
    <dgm:cxn modelId="{1B69A7D3-5ABE-44F7-BF7C-86229B597EEC}" srcId="{A8B1154E-2C5A-4EAA-A8C9-473D60388306}" destId="{75288DC8-15EE-4DA8-9170-EA43FB87448E}" srcOrd="0" destOrd="0" parTransId="{10BDAF14-A5B1-4FD4-8D6D-BA2BC4F7DAAB}" sibTransId="{AE374C74-1100-4ABF-A6F3-5BB00A6E8ADA}"/>
    <dgm:cxn modelId="{AE44BDE8-E091-4972-929B-F292B3D52DF2}" type="presOf" srcId="{A8B1154E-2C5A-4EAA-A8C9-473D60388306}" destId="{F4C3AAFD-F1B6-4AB7-BB64-23BCBA140B97}" srcOrd="0" destOrd="0" presId="urn:microsoft.com/office/officeart/2005/8/layout/equation2"/>
    <dgm:cxn modelId="{902B30FF-9294-4345-BEB0-83420B89D697}" type="presOf" srcId="{8EEC0D83-58AB-4F69-BD2F-2BE98DC02153}" destId="{6715B042-CED5-4397-BA17-A03DADB96AFC}" srcOrd="0" destOrd="0" presId="urn:microsoft.com/office/officeart/2005/8/layout/equation2"/>
    <dgm:cxn modelId="{59E4A392-C400-4DA0-84F6-E0E15DD7C499}" type="presParOf" srcId="{F4C3AAFD-F1B6-4AB7-BB64-23BCBA140B97}" destId="{51313E1E-71F4-415D-98DA-E9E08A4634D3}" srcOrd="0" destOrd="0" presId="urn:microsoft.com/office/officeart/2005/8/layout/equation2"/>
    <dgm:cxn modelId="{3582546E-F2BA-40AE-BB4C-BE6E65823CDB}" type="presParOf" srcId="{51313E1E-71F4-415D-98DA-E9E08A4634D3}" destId="{2F20533C-678F-4092-BE3B-E3D8C29E810F}" srcOrd="0" destOrd="0" presId="urn:microsoft.com/office/officeart/2005/8/layout/equation2"/>
    <dgm:cxn modelId="{7B7066CE-A66B-45D5-BEC1-D5C01829C270}" type="presParOf" srcId="{51313E1E-71F4-415D-98DA-E9E08A4634D3}" destId="{21BD2D42-CE52-4596-BBB6-1AECA2D2D187}" srcOrd="1" destOrd="0" presId="urn:microsoft.com/office/officeart/2005/8/layout/equation2"/>
    <dgm:cxn modelId="{E4A5396D-E6D2-4155-8691-44353BA19097}" type="presParOf" srcId="{51313E1E-71F4-415D-98DA-E9E08A4634D3}" destId="{D583E4DB-35F0-4A75-BD4C-3721DC51305A}" srcOrd="2" destOrd="0" presId="urn:microsoft.com/office/officeart/2005/8/layout/equation2"/>
    <dgm:cxn modelId="{32B9875F-783D-4DB2-823A-C2E3E06C5BCE}" type="presParOf" srcId="{51313E1E-71F4-415D-98DA-E9E08A4634D3}" destId="{A7B1D966-D724-44B3-97CD-849C9DA7BBDE}" srcOrd="3" destOrd="0" presId="urn:microsoft.com/office/officeart/2005/8/layout/equation2"/>
    <dgm:cxn modelId="{C9D90E30-EA23-4048-A59F-3BAB6D223D62}" type="presParOf" srcId="{51313E1E-71F4-415D-98DA-E9E08A4634D3}" destId="{6715B042-CED5-4397-BA17-A03DADB96AFC}" srcOrd="4" destOrd="0" presId="urn:microsoft.com/office/officeart/2005/8/layout/equation2"/>
    <dgm:cxn modelId="{4F02386E-3BB0-44FA-A03A-1B657F7D461D}" type="presParOf" srcId="{F4C3AAFD-F1B6-4AB7-BB64-23BCBA140B97}" destId="{9E704399-5A9E-405A-BB24-EFDD3B643C95}" srcOrd="1" destOrd="0" presId="urn:microsoft.com/office/officeart/2005/8/layout/equation2"/>
    <dgm:cxn modelId="{827D592D-AE23-4CE4-847F-D020947545C6}" type="presParOf" srcId="{9E704399-5A9E-405A-BB24-EFDD3B643C95}" destId="{F7D6686D-E6B8-4792-A39F-B902D0DF74A4}" srcOrd="0" destOrd="0" presId="urn:microsoft.com/office/officeart/2005/8/layout/equation2"/>
    <dgm:cxn modelId="{A14D6385-8949-40C8-8609-7AC49AF16C19}" type="presParOf" srcId="{F4C3AAFD-F1B6-4AB7-BB64-23BCBA140B97}" destId="{96DCD905-3BEB-46E2-BE22-A4A3BFA0166B}" srcOrd="2" destOrd="0" presId="urn:microsoft.com/office/officeart/2005/8/layout/equation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CC4F7982-485B-46DA-875A-4F74B24A49F1}" type="doc">
      <dgm:prSet loTypeId="urn:microsoft.com/office/officeart/2005/8/layout/process1" loCatId="process" qsTypeId="urn:microsoft.com/office/officeart/2005/8/quickstyle/simple1" qsCatId="simple" csTypeId="urn:microsoft.com/office/officeart/2005/8/colors/colorful1" csCatId="colorful" phldr="1"/>
      <dgm:spPr/>
    </dgm:pt>
    <dgm:pt modelId="{4AE98405-5319-4307-816D-C8FE04F04282}">
      <dgm:prSet phldrT="[Testo]"/>
      <dgm:spPr/>
      <dgm:t>
        <a:bodyPr/>
        <a:lstStyle/>
        <a:p>
          <a:r>
            <a:rPr lang="it-IT" dirty="0"/>
            <a:t>S(n)</a:t>
          </a:r>
        </a:p>
      </dgm:t>
    </dgm:pt>
    <dgm:pt modelId="{BB7CE20C-E7DF-40D2-8109-930EA45BDFB6}" type="parTrans" cxnId="{17D0AFDF-A75D-4D1B-8214-1BA949A11DF7}">
      <dgm:prSet/>
      <dgm:spPr/>
      <dgm:t>
        <a:bodyPr/>
        <a:lstStyle/>
        <a:p>
          <a:endParaRPr lang="it-IT"/>
        </a:p>
      </dgm:t>
    </dgm:pt>
    <dgm:pt modelId="{F049050D-D5C1-4F59-8461-CAB7DE643484}" type="sibTrans" cxnId="{17D0AFDF-A75D-4D1B-8214-1BA949A11DF7}">
      <dgm:prSet/>
      <dgm:spPr/>
      <dgm:t>
        <a:bodyPr/>
        <a:lstStyle/>
        <a:p>
          <a:endParaRPr lang="it-IT"/>
        </a:p>
      </dgm:t>
    </dgm:pt>
    <dgm:pt modelId="{5FFB27FD-6D6A-4864-A38C-33B36C84DF5B}">
      <dgm:prSet phldrT="[Testo]"/>
      <dgm:spPr/>
      <dgm:t>
        <a:bodyPr/>
        <a:lstStyle/>
        <a:p>
          <a:r>
            <a:rPr lang="it-IT" dirty="0"/>
            <a:t>I(n)</a:t>
          </a:r>
        </a:p>
      </dgm:t>
    </dgm:pt>
    <dgm:pt modelId="{4CF6C73D-0D34-491F-80E2-5975B825319F}" type="sibTrans" cxnId="{2C83FC38-FFEF-4C27-B5AA-9937A531EF5C}">
      <dgm:prSet/>
      <dgm:spPr/>
      <dgm:t>
        <a:bodyPr/>
        <a:lstStyle/>
        <a:p>
          <a:endParaRPr lang="it-IT"/>
        </a:p>
      </dgm:t>
    </dgm:pt>
    <dgm:pt modelId="{EF9EF55D-F82F-4A35-94EF-6D97234413B3}" type="parTrans" cxnId="{2C83FC38-FFEF-4C27-B5AA-9937A531EF5C}">
      <dgm:prSet/>
      <dgm:spPr/>
      <dgm:t>
        <a:bodyPr/>
        <a:lstStyle/>
        <a:p>
          <a:endParaRPr lang="it-IT"/>
        </a:p>
      </dgm:t>
    </dgm:pt>
    <dgm:pt modelId="{0E3AE6FF-A9F2-47BF-9BEB-0767A4C2150D}">
      <dgm:prSet phldrT="[Testo]"/>
      <dgm:spPr/>
      <dgm:t>
        <a:bodyPr/>
        <a:lstStyle/>
        <a:p>
          <a:r>
            <a:rPr lang="it-IT" dirty="0"/>
            <a:t>R(n)</a:t>
          </a:r>
        </a:p>
      </dgm:t>
    </dgm:pt>
    <dgm:pt modelId="{9143EFF8-2949-440E-AF02-6A03521FF91D}" type="parTrans" cxnId="{1B5DEACA-97A0-4458-A71F-0EED55334870}">
      <dgm:prSet/>
      <dgm:spPr/>
      <dgm:t>
        <a:bodyPr/>
        <a:lstStyle/>
        <a:p>
          <a:endParaRPr lang="it-IT"/>
        </a:p>
      </dgm:t>
    </dgm:pt>
    <dgm:pt modelId="{562386E2-F216-41E4-AEA4-9B3B38274BDF}" type="sibTrans" cxnId="{1B5DEACA-97A0-4458-A71F-0EED55334870}">
      <dgm:prSet/>
      <dgm:spPr/>
      <dgm:t>
        <a:bodyPr/>
        <a:lstStyle/>
        <a:p>
          <a:endParaRPr lang="it-IT"/>
        </a:p>
      </dgm:t>
    </dgm:pt>
    <dgm:pt modelId="{06363E2E-B44B-44EC-8C33-135356AD0E0E}" type="pres">
      <dgm:prSet presAssocID="{CC4F7982-485B-46DA-875A-4F74B24A49F1}" presName="Name0" presStyleCnt="0">
        <dgm:presLayoutVars>
          <dgm:dir/>
          <dgm:resizeHandles val="exact"/>
        </dgm:presLayoutVars>
      </dgm:prSet>
      <dgm:spPr/>
    </dgm:pt>
    <dgm:pt modelId="{4393807A-E048-4917-A0B5-73D17FA75326}" type="pres">
      <dgm:prSet presAssocID="{4AE98405-5319-4307-816D-C8FE04F04282}" presName="node" presStyleLbl="node1" presStyleIdx="0" presStyleCnt="3" custLinFactNeighborX="2683" custLinFactNeighborY="-1568">
        <dgm:presLayoutVars>
          <dgm:bulletEnabled val="1"/>
        </dgm:presLayoutVars>
      </dgm:prSet>
      <dgm:spPr/>
    </dgm:pt>
    <dgm:pt modelId="{E872AC78-A471-43ED-8448-59D963BC80DF}" type="pres">
      <dgm:prSet presAssocID="{F049050D-D5C1-4F59-8461-CAB7DE643484}" presName="sibTrans" presStyleLbl="sibTrans2D1" presStyleIdx="0" presStyleCnt="2"/>
      <dgm:spPr/>
    </dgm:pt>
    <dgm:pt modelId="{F4341A79-0254-468F-915E-93780F823FC6}" type="pres">
      <dgm:prSet presAssocID="{F049050D-D5C1-4F59-8461-CAB7DE643484}" presName="connectorText" presStyleLbl="sibTrans2D1" presStyleIdx="0" presStyleCnt="2"/>
      <dgm:spPr/>
    </dgm:pt>
    <dgm:pt modelId="{ABEC6046-0B36-438E-B0B7-15A96BCCF147}" type="pres">
      <dgm:prSet presAssocID="{5FFB27FD-6D6A-4864-A38C-33B36C84DF5B}" presName="node" presStyleLbl="node1" presStyleIdx="1" presStyleCnt="3">
        <dgm:presLayoutVars>
          <dgm:bulletEnabled val="1"/>
        </dgm:presLayoutVars>
      </dgm:prSet>
      <dgm:spPr/>
    </dgm:pt>
    <dgm:pt modelId="{BC809589-588F-4790-8174-B17DAD226DE1}" type="pres">
      <dgm:prSet presAssocID="{4CF6C73D-0D34-491F-80E2-5975B825319F}" presName="sibTrans" presStyleLbl="sibTrans2D1" presStyleIdx="1" presStyleCnt="2"/>
      <dgm:spPr/>
    </dgm:pt>
    <dgm:pt modelId="{8D93DD6E-C378-4103-9C51-2B6036A39550}" type="pres">
      <dgm:prSet presAssocID="{4CF6C73D-0D34-491F-80E2-5975B825319F}" presName="connectorText" presStyleLbl="sibTrans2D1" presStyleIdx="1" presStyleCnt="2"/>
      <dgm:spPr/>
    </dgm:pt>
    <dgm:pt modelId="{FCDFAE0F-E0C4-4D30-8876-5637FFE7AB7D}" type="pres">
      <dgm:prSet presAssocID="{0E3AE6FF-A9F2-47BF-9BEB-0767A4C2150D}" presName="node" presStyleLbl="node1" presStyleIdx="2" presStyleCnt="3">
        <dgm:presLayoutVars>
          <dgm:bulletEnabled val="1"/>
        </dgm:presLayoutVars>
      </dgm:prSet>
      <dgm:spPr/>
    </dgm:pt>
  </dgm:ptLst>
  <dgm:cxnLst>
    <dgm:cxn modelId="{79645014-A340-40CA-9C32-B98531E220D1}" type="presOf" srcId="{4CF6C73D-0D34-491F-80E2-5975B825319F}" destId="{BC809589-588F-4790-8174-B17DAD226DE1}" srcOrd="0" destOrd="0" presId="urn:microsoft.com/office/officeart/2005/8/layout/process1"/>
    <dgm:cxn modelId="{74DB732E-3ECD-4D43-AC0A-F986655E2D86}" type="presOf" srcId="{4CF6C73D-0D34-491F-80E2-5975B825319F}" destId="{8D93DD6E-C378-4103-9C51-2B6036A39550}" srcOrd="1" destOrd="0" presId="urn:microsoft.com/office/officeart/2005/8/layout/process1"/>
    <dgm:cxn modelId="{2C83FC38-FFEF-4C27-B5AA-9937A531EF5C}" srcId="{CC4F7982-485B-46DA-875A-4F74B24A49F1}" destId="{5FFB27FD-6D6A-4864-A38C-33B36C84DF5B}" srcOrd="1" destOrd="0" parTransId="{EF9EF55D-F82F-4A35-94EF-6D97234413B3}" sibTransId="{4CF6C73D-0D34-491F-80E2-5975B825319F}"/>
    <dgm:cxn modelId="{29E6FD4C-5451-4616-BE18-94DF841C17A5}" type="presOf" srcId="{5FFB27FD-6D6A-4864-A38C-33B36C84DF5B}" destId="{ABEC6046-0B36-438E-B0B7-15A96BCCF147}" srcOrd="0" destOrd="0" presId="urn:microsoft.com/office/officeart/2005/8/layout/process1"/>
    <dgm:cxn modelId="{11B21659-A69B-4E5C-ACB8-7D49255718F6}" type="presOf" srcId="{F049050D-D5C1-4F59-8461-CAB7DE643484}" destId="{F4341A79-0254-468F-915E-93780F823FC6}" srcOrd="1" destOrd="0" presId="urn:microsoft.com/office/officeart/2005/8/layout/process1"/>
    <dgm:cxn modelId="{49D2A088-79C1-43C4-BA34-C5672416FEF0}" type="presOf" srcId="{4AE98405-5319-4307-816D-C8FE04F04282}" destId="{4393807A-E048-4917-A0B5-73D17FA75326}" srcOrd="0" destOrd="0" presId="urn:microsoft.com/office/officeart/2005/8/layout/process1"/>
    <dgm:cxn modelId="{B34A9DAC-3CA6-41BF-A716-31AE77C37B7E}" type="presOf" srcId="{CC4F7982-485B-46DA-875A-4F74B24A49F1}" destId="{06363E2E-B44B-44EC-8C33-135356AD0E0E}" srcOrd="0" destOrd="0" presId="urn:microsoft.com/office/officeart/2005/8/layout/process1"/>
    <dgm:cxn modelId="{911CD9BD-35F4-46B1-A635-02422187EF4A}" type="presOf" srcId="{0E3AE6FF-A9F2-47BF-9BEB-0767A4C2150D}" destId="{FCDFAE0F-E0C4-4D30-8876-5637FFE7AB7D}" srcOrd="0" destOrd="0" presId="urn:microsoft.com/office/officeart/2005/8/layout/process1"/>
    <dgm:cxn modelId="{644417C5-435E-4970-B0CC-6F025003483F}" type="presOf" srcId="{F049050D-D5C1-4F59-8461-CAB7DE643484}" destId="{E872AC78-A471-43ED-8448-59D963BC80DF}" srcOrd="0" destOrd="0" presId="urn:microsoft.com/office/officeart/2005/8/layout/process1"/>
    <dgm:cxn modelId="{1B5DEACA-97A0-4458-A71F-0EED55334870}" srcId="{CC4F7982-485B-46DA-875A-4F74B24A49F1}" destId="{0E3AE6FF-A9F2-47BF-9BEB-0767A4C2150D}" srcOrd="2" destOrd="0" parTransId="{9143EFF8-2949-440E-AF02-6A03521FF91D}" sibTransId="{562386E2-F216-41E4-AEA4-9B3B38274BDF}"/>
    <dgm:cxn modelId="{17D0AFDF-A75D-4D1B-8214-1BA949A11DF7}" srcId="{CC4F7982-485B-46DA-875A-4F74B24A49F1}" destId="{4AE98405-5319-4307-816D-C8FE04F04282}" srcOrd="0" destOrd="0" parTransId="{BB7CE20C-E7DF-40D2-8109-930EA45BDFB6}" sibTransId="{F049050D-D5C1-4F59-8461-CAB7DE643484}"/>
    <dgm:cxn modelId="{10380A74-D32E-4C33-A0BC-FE3D7BFE0377}" type="presParOf" srcId="{06363E2E-B44B-44EC-8C33-135356AD0E0E}" destId="{4393807A-E048-4917-A0B5-73D17FA75326}" srcOrd="0" destOrd="0" presId="urn:microsoft.com/office/officeart/2005/8/layout/process1"/>
    <dgm:cxn modelId="{3DC835F1-DEA3-4049-B6A0-6A4BE587637B}" type="presParOf" srcId="{06363E2E-B44B-44EC-8C33-135356AD0E0E}" destId="{E872AC78-A471-43ED-8448-59D963BC80DF}" srcOrd="1" destOrd="0" presId="urn:microsoft.com/office/officeart/2005/8/layout/process1"/>
    <dgm:cxn modelId="{0E5A1BAE-0643-48E2-AFB2-26E36CEB2962}" type="presParOf" srcId="{E872AC78-A471-43ED-8448-59D963BC80DF}" destId="{F4341A79-0254-468F-915E-93780F823FC6}" srcOrd="0" destOrd="0" presId="urn:microsoft.com/office/officeart/2005/8/layout/process1"/>
    <dgm:cxn modelId="{50A50E6D-761A-495F-812A-18D7EF37B3E9}" type="presParOf" srcId="{06363E2E-B44B-44EC-8C33-135356AD0E0E}" destId="{ABEC6046-0B36-438E-B0B7-15A96BCCF147}" srcOrd="2" destOrd="0" presId="urn:microsoft.com/office/officeart/2005/8/layout/process1"/>
    <dgm:cxn modelId="{2DDEBA38-9C0A-48E6-A447-772A16950DAC}" type="presParOf" srcId="{06363E2E-B44B-44EC-8C33-135356AD0E0E}" destId="{BC809589-588F-4790-8174-B17DAD226DE1}" srcOrd="3" destOrd="0" presId="urn:microsoft.com/office/officeart/2005/8/layout/process1"/>
    <dgm:cxn modelId="{87CABB65-1C5B-47DE-90C7-B091168B4129}" type="presParOf" srcId="{BC809589-588F-4790-8174-B17DAD226DE1}" destId="{8D93DD6E-C378-4103-9C51-2B6036A39550}" srcOrd="0" destOrd="0" presId="urn:microsoft.com/office/officeart/2005/8/layout/process1"/>
    <dgm:cxn modelId="{6F2DE0FB-C0AD-4AEB-B6D0-3BB8F4559BF9}" type="presParOf" srcId="{06363E2E-B44B-44EC-8C33-135356AD0E0E}" destId="{FCDFAE0F-E0C4-4D30-8876-5637FFE7AB7D}"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CC4F7982-485B-46DA-875A-4F74B24A49F1}" type="doc">
      <dgm:prSet loTypeId="urn:microsoft.com/office/officeart/2005/8/layout/process1" loCatId="process" qsTypeId="urn:microsoft.com/office/officeart/2005/8/quickstyle/simple1" qsCatId="simple" csTypeId="urn:microsoft.com/office/officeart/2005/8/colors/colorful1" csCatId="colorful" phldr="1"/>
      <dgm:spPr/>
    </dgm:pt>
    <dgm:pt modelId="{4AE98405-5319-4307-816D-C8FE04F04282}">
      <dgm:prSet phldrT="[Testo]"/>
      <dgm:spPr/>
      <dgm:t>
        <a:bodyPr/>
        <a:lstStyle/>
        <a:p>
          <a:r>
            <a:rPr lang="it-IT" dirty="0"/>
            <a:t>S(n)</a:t>
          </a:r>
        </a:p>
      </dgm:t>
    </dgm:pt>
    <dgm:pt modelId="{BB7CE20C-E7DF-40D2-8109-930EA45BDFB6}" type="parTrans" cxnId="{17D0AFDF-A75D-4D1B-8214-1BA949A11DF7}">
      <dgm:prSet/>
      <dgm:spPr/>
      <dgm:t>
        <a:bodyPr/>
        <a:lstStyle/>
        <a:p>
          <a:endParaRPr lang="it-IT"/>
        </a:p>
      </dgm:t>
    </dgm:pt>
    <dgm:pt modelId="{F049050D-D5C1-4F59-8461-CAB7DE643484}" type="sibTrans" cxnId="{17D0AFDF-A75D-4D1B-8214-1BA949A11DF7}">
      <dgm:prSet/>
      <dgm:spPr/>
      <dgm:t>
        <a:bodyPr/>
        <a:lstStyle/>
        <a:p>
          <a:endParaRPr lang="it-IT"/>
        </a:p>
      </dgm:t>
    </dgm:pt>
    <dgm:pt modelId="{5FFB27FD-6D6A-4864-A38C-33B36C84DF5B}">
      <dgm:prSet phldrT="[Testo]"/>
      <dgm:spPr/>
      <dgm:t>
        <a:bodyPr/>
        <a:lstStyle/>
        <a:p>
          <a:r>
            <a:rPr lang="it-IT" dirty="0"/>
            <a:t>I(n)</a:t>
          </a:r>
        </a:p>
      </dgm:t>
    </dgm:pt>
    <dgm:pt modelId="{4CF6C73D-0D34-491F-80E2-5975B825319F}" type="sibTrans" cxnId="{2C83FC38-FFEF-4C27-B5AA-9937A531EF5C}">
      <dgm:prSet/>
      <dgm:spPr/>
      <dgm:t>
        <a:bodyPr/>
        <a:lstStyle/>
        <a:p>
          <a:endParaRPr lang="it-IT"/>
        </a:p>
      </dgm:t>
    </dgm:pt>
    <dgm:pt modelId="{EF9EF55D-F82F-4A35-94EF-6D97234413B3}" type="parTrans" cxnId="{2C83FC38-FFEF-4C27-B5AA-9937A531EF5C}">
      <dgm:prSet/>
      <dgm:spPr/>
      <dgm:t>
        <a:bodyPr/>
        <a:lstStyle/>
        <a:p>
          <a:endParaRPr lang="it-IT"/>
        </a:p>
      </dgm:t>
    </dgm:pt>
    <dgm:pt modelId="{0E3AE6FF-A9F2-47BF-9BEB-0767A4C2150D}">
      <dgm:prSet phldrT="[Testo]"/>
      <dgm:spPr/>
      <dgm:t>
        <a:bodyPr/>
        <a:lstStyle/>
        <a:p>
          <a:r>
            <a:rPr lang="it-IT" dirty="0"/>
            <a:t>R(n)</a:t>
          </a:r>
        </a:p>
      </dgm:t>
    </dgm:pt>
    <dgm:pt modelId="{9143EFF8-2949-440E-AF02-6A03521FF91D}" type="parTrans" cxnId="{1B5DEACA-97A0-4458-A71F-0EED55334870}">
      <dgm:prSet/>
      <dgm:spPr/>
      <dgm:t>
        <a:bodyPr/>
        <a:lstStyle/>
        <a:p>
          <a:endParaRPr lang="it-IT"/>
        </a:p>
      </dgm:t>
    </dgm:pt>
    <dgm:pt modelId="{562386E2-F216-41E4-AEA4-9B3B38274BDF}" type="sibTrans" cxnId="{1B5DEACA-97A0-4458-A71F-0EED55334870}">
      <dgm:prSet/>
      <dgm:spPr/>
      <dgm:t>
        <a:bodyPr/>
        <a:lstStyle/>
        <a:p>
          <a:endParaRPr lang="it-IT"/>
        </a:p>
      </dgm:t>
    </dgm:pt>
    <dgm:pt modelId="{06363E2E-B44B-44EC-8C33-135356AD0E0E}" type="pres">
      <dgm:prSet presAssocID="{CC4F7982-485B-46DA-875A-4F74B24A49F1}" presName="Name0" presStyleCnt="0">
        <dgm:presLayoutVars>
          <dgm:dir/>
          <dgm:resizeHandles val="exact"/>
        </dgm:presLayoutVars>
      </dgm:prSet>
      <dgm:spPr/>
    </dgm:pt>
    <dgm:pt modelId="{4393807A-E048-4917-A0B5-73D17FA75326}" type="pres">
      <dgm:prSet presAssocID="{4AE98405-5319-4307-816D-C8FE04F04282}" presName="node" presStyleLbl="node1" presStyleIdx="0" presStyleCnt="3" custLinFactNeighborX="2683" custLinFactNeighborY="-1568">
        <dgm:presLayoutVars>
          <dgm:bulletEnabled val="1"/>
        </dgm:presLayoutVars>
      </dgm:prSet>
      <dgm:spPr/>
    </dgm:pt>
    <dgm:pt modelId="{E872AC78-A471-43ED-8448-59D963BC80DF}" type="pres">
      <dgm:prSet presAssocID="{F049050D-D5C1-4F59-8461-CAB7DE643484}" presName="sibTrans" presStyleLbl="sibTrans2D1" presStyleIdx="0" presStyleCnt="2"/>
      <dgm:spPr/>
    </dgm:pt>
    <dgm:pt modelId="{F4341A79-0254-468F-915E-93780F823FC6}" type="pres">
      <dgm:prSet presAssocID="{F049050D-D5C1-4F59-8461-CAB7DE643484}" presName="connectorText" presStyleLbl="sibTrans2D1" presStyleIdx="0" presStyleCnt="2"/>
      <dgm:spPr/>
    </dgm:pt>
    <dgm:pt modelId="{ABEC6046-0B36-438E-B0B7-15A96BCCF147}" type="pres">
      <dgm:prSet presAssocID="{5FFB27FD-6D6A-4864-A38C-33B36C84DF5B}" presName="node" presStyleLbl="node1" presStyleIdx="1" presStyleCnt="3">
        <dgm:presLayoutVars>
          <dgm:bulletEnabled val="1"/>
        </dgm:presLayoutVars>
      </dgm:prSet>
      <dgm:spPr/>
    </dgm:pt>
    <dgm:pt modelId="{BC809589-588F-4790-8174-B17DAD226DE1}" type="pres">
      <dgm:prSet presAssocID="{4CF6C73D-0D34-491F-80E2-5975B825319F}" presName="sibTrans" presStyleLbl="sibTrans2D1" presStyleIdx="1" presStyleCnt="2"/>
      <dgm:spPr/>
    </dgm:pt>
    <dgm:pt modelId="{8D93DD6E-C378-4103-9C51-2B6036A39550}" type="pres">
      <dgm:prSet presAssocID="{4CF6C73D-0D34-491F-80E2-5975B825319F}" presName="connectorText" presStyleLbl="sibTrans2D1" presStyleIdx="1" presStyleCnt="2"/>
      <dgm:spPr/>
    </dgm:pt>
    <dgm:pt modelId="{FCDFAE0F-E0C4-4D30-8876-5637FFE7AB7D}" type="pres">
      <dgm:prSet presAssocID="{0E3AE6FF-A9F2-47BF-9BEB-0767A4C2150D}" presName="node" presStyleLbl="node1" presStyleIdx="2" presStyleCnt="3">
        <dgm:presLayoutVars>
          <dgm:bulletEnabled val="1"/>
        </dgm:presLayoutVars>
      </dgm:prSet>
      <dgm:spPr/>
    </dgm:pt>
  </dgm:ptLst>
  <dgm:cxnLst>
    <dgm:cxn modelId="{79645014-A340-40CA-9C32-B98531E220D1}" type="presOf" srcId="{4CF6C73D-0D34-491F-80E2-5975B825319F}" destId="{BC809589-588F-4790-8174-B17DAD226DE1}" srcOrd="0" destOrd="0" presId="urn:microsoft.com/office/officeart/2005/8/layout/process1"/>
    <dgm:cxn modelId="{74DB732E-3ECD-4D43-AC0A-F986655E2D86}" type="presOf" srcId="{4CF6C73D-0D34-491F-80E2-5975B825319F}" destId="{8D93DD6E-C378-4103-9C51-2B6036A39550}" srcOrd="1" destOrd="0" presId="urn:microsoft.com/office/officeart/2005/8/layout/process1"/>
    <dgm:cxn modelId="{2C83FC38-FFEF-4C27-B5AA-9937A531EF5C}" srcId="{CC4F7982-485B-46DA-875A-4F74B24A49F1}" destId="{5FFB27FD-6D6A-4864-A38C-33B36C84DF5B}" srcOrd="1" destOrd="0" parTransId="{EF9EF55D-F82F-4A35-94EF-6D97234413B3}" sibTransId="{4CF6C73D-0D34-491F-80E2-5975B825319F}"/>
    <dgm:cxn modelId="{29E6FD4C-5451-4616-BE18-94DF841C17A5}" type="presOf" srcId="{5FFB27FD-6D6A-4864-A38C-33B36C84DF5B}" destId="{ABEC6046-0B36-438E-B0B7-15A96BCCF147}" srcOrd="0" destOrd="0" presId="urn:microsoft.com/office/officeart/2005/8/layout/process1"/>
    <dgm:cxn modelId="{11B21659-A69B-4E5C-ACB8-7D49255718F6}" type="presOf" srcId="{F049050D-D5C1-4F59-8461-CAB7DE643484}" destId="{F4341A79-0254-468F-915E-93780F823FC6}" srcOrd="1" destOrd="0" presId="urn:microsoft.com/office/officeart/2005/8/layout/process1"/>
    <dgm:cxn modelId="{49D2A088-79C1-43C4-BA34-C5672416FEF0}" type="presOf" srcId="{4AE98405-5319-4307-816D-C8FE04F04282}" destId="{4393807A-E048-4917-A0B5-73D17FA75326}" srcOrd="0" destOrd="0" presId="urn:microsoft.com/office/officeart/2005/8/layout/process1"/>
    <dgm:cxn modelId="{B34A9DAC-3CA6-41BF-A716-31AE77C37B7E}" type="presOf" srcId="{CC4F7982-485B-46DA-875A-4F74B24A49F1}" destId="{06363E2E-B44B-44EC-8C33-135356AD0E0E}" srcOrd="0" destOrd="0" presId="urn:microsoft.com/office/officeart/2005/8/layout/process1"/>
    <dgm:cxn modelId="{911CD9BD-35F4-46B1-A635-02422187EF4A}" type="presOf" srcId="{0E3AE6FF-A9F2-47BF-9BEB-0767A4C2150D}" destId="{FCDFAE0F-E0C4-4D30-8876-5637FFE7AB7D}" srcOrd="0" destOrd="0" presId="urn:microsoft.com/office/officeart/2005/8/layout/process1"/>
    <dgm:cxn modelId="{644417C5-435E-4970-B0CC-6F025003483F}" type="presOf" srcId="{F049050D-D5C1-4F59-8461-CAB7DE643484}" destId="{E872AC78-A471-43ED-8448-59D963BC80DF}" srcOrd="0" destOrd="0" presId="urn:microsoft.com/office/officeart/2005/8/layout/process1"/>
    <dgm:cxn modelId="{1B5DEACA-97A0-4458-A71F-0EED55334870}" srcId="{CC4F7982-485B-46DA-875A-4F74B24A49F1}" destId="{0E3AE6FF-A9F2-47BF-9BEB-0767A4C2150D}" srcOrd="2" destOrd="0" parTransId="{9143EFF8-2949-440E-AF02-6A03521FF91D}" sibTransId="{562386E2-F216-41E4-AEA4-9B3B38274BDF}"/>
    <dgm:cxn modelId="{17D0AFDF-A75D-4D1B-8214-1BA949A11DF7}" srcId="{CC4F7982-485B-46DA-875A-4F74B24A49F1}" destId="{4AE98405-5319-4307-816D-C8FE04F04282}" srcOrd="0" destOrd="0" parTransId="{BB7CE20C-E7DF-40D2-8109-930EA45BDFB6}" sibTransId="{F049050D-D5C1-4F59-8461-CAB7DE643484}"/>
    <dgm:cxn modelId="{10380A74-D32E-4C33-A0BC-FE3D7BFE0377}" type="presParOf" srcId="{06363E2E-B44B-44EC-8C33-135356AD0E0E}" destId="{4393807A-E048-4917-A0B5-73D17FA75326}" srcOrd="0" destOrd="0" presId="urn:microsoft.com/office/officeart/2005/8/layout/process1"/>
    <dgm:cxn modelId="{3DC835F1-DEA3-4049-B6A0-6A4BE587637B}" type="presParOf" srcId="{06363E2E-B44B-44EC-8C33-135356AD0E0E}" destId="{E872AC78-A471-43ED-8448-59D963BC80DF}" srcOrd="1" destOrd="0" presId="urn:microsoft.com/office/officeart/2005/8/layout/process1"/>
    <dgm:cxn modelId="{0E5A1BAE-0643-48E2-AFB2-26E36CEB2962}" type="presParOf" srcId="{E872AC78-A471-43ED-8448-59D963BC80DF}" destId="{F4341A79-0254-468F-915E-93780F823FC6}" srcOrd="0" destOrd="0" presId="urn:microsoft.com/office/officeart/2005/8/layout/process1"/>
    <dgm:cxn modelId="{50A50E6D-761A-495F-812A-18D7EF37B3E9}" type="presParOf" srcId="{06363E2E-B44B-44EC-8C33-135356AD0E0E}" destId="{ABEC6046-0B36-438E-B0B7-15A96BCCF147}" srcOrd="2" destOrd="0" presId="urn:microsoft.com/office/officeart/2005/8/layout/process1"/>
    <dgm:cxn modelId="{2DDEBA38-9C0A-48E6-A447-772A16950DAC}" type="presParOf" srcId="{06363E2E-B44B-44EC-8C33-135356AD0E0E}" destId="{BC809589-588F-4790-8174-B17DAD226DE1}" srcOrd="3" destOrd="0" presId="urn:microsoft.com/office/officeart/2005/8/layout/process1"/>
    <dgm:cxn modelId="{87CABB65-1C5B-47DE-90C7-B091168B4129}" type="presParOf" srcId="{BC809589-588F-4790-8174-B17DAD226DE1}" destId="{8D93DD6E-C378-4103-9C51-2B6036A39550}" srcOrd="0" destOrd="0" presId="urn:microsoft.com/office/officeart/2005/8/layout/process1"/>
    <dgm:cxn modelId="{6F2DE0FB-C0AD-4AEB-B6D0-3BB8F4559BF9}" type="presParOf" srcId="{06363E2E-B44B-44EC-8C33-135356AD0E0E}" destId="{FCDFAE0F-E0C4-4D30-8876-5637FFE7AB7D}"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98DC65F-7623-47B3-BDE7-F1CCADB5D427}" type="doc">
      <dgm:prSet loTypeId="urn:microsoft.com/office/officeart/2009/3/layout/RandomtoResultProcess" loCatId="process" qsTypeId="urn:microsoft.com/office/officeart/2005/8/quickstyle/simple1" qsCatId="simple" csTypeId="urn:microsoft.com/office/officeart/2005/8/colors/accent1_2" csCatId="accent1" phldr="1"/>
      <dgm:spPr/>
      <dgm:t>
        <a:bodyPr/>
        <a:lstStyle/>
        <a:p>
          <a:endParaRPr lang="it-IT"/>
        </a:p>
      </dgm:t>
    </dgm:pt>
    <dgm:pt modelId="{F194013C-BDC4-4874-983D-B6A3E6FF1AF2}">
      <dgm:prSet phldrT="[Testo]" custT="1"/>
      <dgm:spPr/>
      <dgm:t>
        <a:bodyPr/>
        <a:lstStyle/>
        <a:p>
          <a:r>
            <a:rPr lang="it-IT" sz="1800">
              <a:solidFill>
                <a:schemeClr val="bg2"/>
              </a:solidFill>
              <a:sym typeface="Symbol" panose="05050102010706020507" pitchFamily="18" charset="2"/>
            </a:rPr>
            <a:t>Analizzeremo per tratti caratteristici alcuni modelli epidemiologici con una trattazione che, lungi dal volere essere esperta né tanto meno esaustiva,  tenta di evidenziare alcune </a:t>
          </a:r>
          <a:endParaRPr lang="it-IT" sz="1800" dirty="0"/>
        </a:p>
      </dgm:t>
    </dgm:pt>
    <dgm:pt modelId="{7C15C8A6-2B16-4F3D-94F0-9B346DEA9786}" type="parTrans" cxnId="{56CC44AE-61CD-4E09-B2F1-6ED8B6891A54}">
      <dgm:prSet/>
      <dgm:spPr/>
      <dgm:t>
        <a:bodyPr/>
        <a:lstStyle/>
        <a:p>
          <a:endParaRPr lang="it-IT" sz="1800"/>
        </a:p>
      </dgm:t>
    </dgm:pt>
    <dgm:pt modelId="{1FBE301E-5896-4768-800B-DBFA5C54220C}" type="sibTrans" cxnId="{56CC44AE-61CD-4E09-B2F1-6ED8B6891A54}">
      <dgm:prSet/>
      <dgm:spPr/>
      <dgm:t>
        <a:bodyPr/>
        <a:lstStyle/>
        <a:p>
          <a:endParaRPr lang="it-IT" sz="1800"/>
        </a:p>
      </dgm:t>
    </dgm:pt>
    <dgm:pt modelId="{6F01A1BD-A0EB-4956-9AE4-D4B70979DFDE}">
      <dgm:prSet custT="1"/>
      <dgm:spPr/>
      <dgm:t>
        <a:bodyPr/>
        <a:lstStyle/>
        <a:p>
          <a:r>
            <a:rPr lang="it-IT" sz="2000" dirty="0">
              <a:solidFill>
                <a:schemeClr val="bg2"/>
              </a:solidFill>
              <a:sym typeface="Symbol" panose="05050102010706020507" pitchFamily="18" charset="2"/>
            </a:rPr>
            <a:t>scelte di comportamenti </a:t>
          </a:r>
          <a:r>
            <a:rPr lang="it-IT" sz="2000" b="1" i="1" dirty="0">
              <a:solidFill>
                <a:schemeClr val="bg2"/>
              </a:solidFill>
              <a:sym typeface="Symbol" panose="05050102010706020507" pitchFamily="18" charset="2"/>
            </a:rPr>
            <a:t>responsabili </a:t>
          </a:r>
          <a:r>
            <a:rPr lang="it-IT" sz="2000" dirty="0">
              <a:solidFill>
                <a:schemeClr val="bg2"/>
              </a:solidFill>
              <a:sym typeface="Symbol" panose="05050102010706020507" pitchFamily="18" charset="2"/>
            </a:rPr>
            <a:t>verso se stessi e la collettività </a:t>
          </a:r>
          <a:endParaRPr lang="it-IT" sz="2000" dirty="0"/>
        </a:p>
      </dgm:t>
    </dgm:pt>
    <dgm:pt modelId="{F9D68A54-59A1-498D-965F-CDBF20EC2D7D}" type="parTrans" cxnId="{232CB187-E01E-4468-9887-6D63C313367B}">
      <dgm:prSet/>
      <dgm:spPr/>
      <dgm:t>
        <a:bodyPr/>
        <a:lstStyle/>
        <a:p>
          <a:endParaRPr lang="it-IT" sz="1800"/>
        </a:p>
      </dgm:t>
    </dgm:pt>
    <dgm:pt modelId="{6002632F-2594-4B33-8586-9CCC14D0EFED}" type="sibTrans" cxnId="{232CB187-E01E-4468-9887-6D63C313367B}">
      <dgm:prSet/>
      <dgm:spPr/>
      <dgm:t>
        <a:bodyPr/>
        <a:lstStyle/>
        <a:p>
          <a:endParaRPr lang="it-IT" sz="1800"/>
        </a:p>
      </dgm:t>
    </dgm:pt>
    <dgm:pt modelId="{F1140E5F-10CD-4A87-A7F2-A7CBF851F541}">
      <dgm:prSet custT="1"/>
      <dgm:spPr/>
      <dgm:t>
        <a:bodyPr/>
        <a:lstStyle/>
        <a:p>
          <a:r>
            <a:rPr lang="it-IT" sz="2400">
              <a:solidFill>
                <a:schemeClr val="bg2"/>
              </a:solidFill>
              <a:sym typeface="Symbol" panose="05050102010706020507" pitchFamily="18" charset="2"/>
            </a:rPr>
            <a:t>chiavi di lettura fondamentali </a:t>
          </a:r>
          <a:endParaRPr lang="it-IT" sz="2400" dirty="0">
            <a:solidFill>
              <a:schemeClr val="bg2"/>
            </a:solidFill>
            <a:sym typeface="Symbol" panose="05050102010706020507" pitchFamily="18" charset="2"/>
          </a:endParaRPr>
        </a:p>
      </dgm:t>
    </dgm:pt>
    <dgm:pt modelId="{BED2F6B1-4172-4138-8488-3F3C68ECA347}" type="parTrans" cxnId="{5E737BBD-DCD7-4BA2-A8F8-5712525B8131}">
      <dgm:prSet/>
      <dgm:spPr/>
      <dgm:t>
        <a:bodyPr/>
        <a:lstStyle/>
        <a:p>
          <a:endParaRPr lang="it-IT" sz="1800"/>
        </a:p>
      </dgm:t>
    </dgm:pt>
    <dgm:pt modelId="{78421EBF-E23A-4133-A8C2-E878993ED2CF}" type="sibTrans" cxnId="{5E737BBD-DCD7-4BA2-A8F8-5712525B8131}">
      <dgm:prSet/>
      <dgm:spPr/>
      <dgm:t>
        <a:bodyPr/>
        <a:lstStyle/>
        <a:p>
          <a:endParaRPr lang="it-IT" sz="1800"/>
        </a:p>
      </dgm:t>
    </dgm:pt>
    <dgm:pt modelId="{9E6AA25C-06CA-4DA9-A50A-6F56A391CA20}">
      <dgm:prSet custT="1"/>
      <dgm:spPr/>
      <dgm:t>
        <a:bodyPr/>
        <a:lstStyle/>
        <a:p>
          <a:r>
            <a:rPr lang="it-IT" sz="2000">
              <a:solidFill>
                <a:schemeClr val="bg2"/>
              </a:solidFill>
              <a:sym typeface="Symbol" panose="05050102010706020507" pitchFamily="18" charset="2"/>
            </a:rPr>
            <a:t>per orientare </a:t>
          </a:r>
          <a:r>
            <a:rPr lang="it-IT" sz="2000" b="1" i="1">
              <a:solidFill>
                <a:schemeClr val="bg2"/>
              </a:solidFill>
              <a:sym typeface="Symbol" panose="05050102010706020507" pitchFamily="18" charset="2"/>
            </a:rPr>
            <a:t>consapevolmente</a:t>
          </a:r>
          <a:r>
            <a:rPr lang="it-IT" sz="2000">
              <a:solidFill>
                <a:schemeClr val="bg2"/>
              </a:solidFill>
              <a:sym typeface="Symbol" panose="05050102010706020507" pitchFamily="18" charset="2"/>
            </a:rPr>
            <a:t> lo studente a </a:t>
          </a:r>
          <a:endParaRPr lang="it-IT" sz="2000" dirty="0">
            <a:solidFill>
              <a:schemeClr val="bg2"/>
            </a:solidFill>
            <a:sym typeface="Symbol" panose="05050102010706020507" pitchFamily="18" charset="2"/>
          </a:endParaRPr>
        </a:p>
      </dgm:t>
    </dgm:pt>
    <dgm:pt modelId="{AD8729D6-016F-4161-83F2-0AEBF3D6EE43}" type="parTrans" cxnId="{D423DCB8-E4AD-4621-8D0D-EEBB75B225FC}">
      <dgm:prSet/>
      <dgm:spPr/>
      <dgm:t>
        <a:bodyPr/>
        <a:lstStyle/>
        <a:p>
          <a:endParaRPr lang="it-IT" sz="1800"/>
        </a:p>
      </dgm:t>
    </dgm:pt>
    <dgm:pt modelId="{5F5B97E2-0A34-4040-8897-0333190B03C6}" type="sibTrans" cxnId="{D423DCB8-E4AD-4621-8D0D-EEBB75B225FC}">
      <dgm:prSet/>
      <dgm:spPr/>
      <dgm:t>
        <a:bodyPr/>
        <a:lstStyle/>
        <a:p>
          <a:endParaRPr lang="it-IT" sz="1800"/>
        </a:p>
      </dgm:t>
    </dgm:pt>
    <dgm:pt modelId="{206FDA90-17D4-4678-85F5-A6D18E680FAA}" type="pres">
      <dgm:prSet presAssocID="{598DC65F-7623-47B3-BDE7-F1CCADB5D427}" presName="Name0" presStyleCnt="0">
        <dgm:presLayoutVars>
          <dgm:dir/>
          <dgm:animOne val="branch"/>
          <dgm:animLvl val="lvl"/>
        </dgm:presLayoutVars>
      </dgm:prSet>
      <dgm:spPr/>
    </dgm:pt>
    <dgm:pt modelId="{6E9F9A15-728B-4A27-A8F7-AA79DAA949F2}" type="pres">
      <dgm:prSet presAssocID="{F194013C-BDC4-4874-983D-B6A3E6FF1AF2}" presName="chaos" presStyleCnt="0"/>
      <dgm:spPr/>
    </dgm:pt>
    <dgm:pt modelId="{D42FF80F-F398-4601-B435-E32899E7E9C3}" type="pres">
      <dgm:prSet presAssocID="{F194013C-BDC4-4874-983D-B6A3E6FF1AF2}" presName="parTx1" presStyleLbl="revTx" presStyleIdx="0" presStyleCnt="3" custScaleX="104618" custScaleY="488476" custLinFactNeighborX="4866" custLinFactNeighborY="-42104"/>
      <dgm:spPr/>
    </dgm:pt>
    <dgm:pt modelId="{AF5FE812-09E9-4365-BFFA-81F4CB706634}" type="pres">
      <dgm:prSet presAssocID="{F194013C-BDC4-4874-983D-B6A3E6FF1AF2}" presName="c1" presStyleLbl="node1" presStyleIdx="0" presStyleCnt="19" custLinFactY="-223518" custLinFactNeighborX="24619" custLinFactNeighborY="-300000"/>
      <dgm:spPr/>
    </dgm:pt>
    <dgm:pt modelId="{F536BA4B-FCB5-4919-825D-05EC2CDB2259}" type="pres">
      <dgm:prSet presAssocID="{F194013C-BDC4-4874-983D-B6A3E6FF1AF2}" presName="c2" presStyleLbl="node1" presStyleIdx="1" presStyleCnt="19" custLinFactY="-344601" custLinFactNeighborX="-74666" custLinFactNeighborY="-400000"/>
      <dgm:spPr/>
    </dgm:pt>
    <dgm:pt modelId="{CE86EA80-50D5-4118-B0BF-3DA03933C087}" type="pres">
      <dgm:prSet presAssocID="{F194013C-BDC4-4874-983D-B6A3E6FF1AF2}" presName="c3" presStyleLbl="node1" presStyleIdx="2" presStyleCnt="19" custLinFactY="-351864" custLinFactNeighborX="18278" custLinFactNeighborY="-400000"/>
      <dgm:spPr/>
    </dgm:pt>
    <dgm:pt modelId="{66901265-1093-4E23-AFCF-4810654F0817}" type="pres">
      <dgm:prSet presAssocID="{F194013C-BDC4-4874-983D-B6A3E6FF1AF2}" presName="c4" presStyleLbl="node1" presStyleIdx="3" presStyleCnt="19" custLinFactX="-80087" custLinFactY="-400000" custLinFactNeighborX="-100000" custLinFactNeighborY="-451637"/>
      <dgm:spPr/>
    </dgm:pt>
    <dgm:pt modelId="{72CA6C8B-0D7B-4E7C-AF2E-29FB6539D05F}" type="pres">
      <dgm:prSet presAssocID="{F194013C-BDC4-4874-983D-B6A3E6FF1AF2}" presName="c5" presStyleLbl="node1" presStyleIdx="4" presStyleCnt="19" custLinFactX="100000" custLinFactY="-400000" custLinFactNeighborX="125678" custLinFactNeighborY="-443161"/>
      <dgm:spPr/>
    </dgm:pt>
    <dgm:pt modelId="{177B448F-F4DC-4FE5-9837-67A4EDF3E854}" type="pres">
      <dgm:prSet presAssocID="{F194013C-BDC4-4874-983D-B6A3E6FF1AF2}" presName="c6" presStyleLbl="node1" presStyleIdx="5" presStyleCnt="19" custLinFactY="-393637" custLinFactNeighborX="-77960" custLinFactNeighborY="-400000"/>
      <dgm:spPr/>
    </dgm:pt>
    <dgm:pt modelId="{DF32F968-FF91-4AD4-9DCE-44642753026D}" type="pres">
      <dgm:prSet presAssocID="{F194013C-BDC4-4874-983D-B6A3E6FF1AF2}" presName="c7" presStyleLbl="node1" presStyleIdx="6" presStyleCnt="19" custLinFactY="-300000" custLinFactNeighborX="7833" custLinFactNeighborY="-379829"/>
      <dgm:spPr/>
    </dgm:pt>
    <dgm:pt modelId="{F45CE47A-8800-4517-A935-43760B38CE1F}" type="pres">
      <dgm:prSet presAssocID="{F194013C-BDC4-4874-983D-B6A3E6FF1AF2}" presName="c8" presStyleLbl="node1" presStyleIdx="7" presStyleCnt="19" custLinFactY="-338581" custLinFactNeighborX="82064" custLinFactNeighborY="-400000"/>
      <dgm:spPr/>
    </dgm:pt>
    <dgm:pt modelId="{FBFE520E-0912-401C-AD56-02C1269185C9}" type="pres">
      <dgm:prSet presAssocID="{F194013C-BDC4-4874-983D-B6A3E6FF1AF2}" presName="c9" presStyleLbl="node1" presStyleIdx="8" presStyleCnt="19" custLinFactY="-571637" custLinFactNeighborX="-53342" custLinFactNeighborY="-600000"/>
      <dgm:spPr/>
    </dgm:pt>
    <dgm:pt modelId="{713A4C61-C240-40FD-9382-04ECC19EBA89}" type="pres">
      <dgm:prSet presAssocID="{F194013C-BDC4-4874-983D-B6A3E6FF1AF2}" presName="c10" presStyleLbl="node1" presStyleIdx="9" presStyleCnt="19" custLinFactY="-200000" custLinFactNeighborX="-20744" custLinFactNeighborY="-209785"/>
      <dgm:spPr/>
    </dgm:pt>
    <dgm:pt modelId="{8F66D0E9-138A-4391-A133-476E9198F8C2}" type="pres">
      <dgm:prSet presAssocID="{F194013C-BDC4-4874-983D-B6A3E6FF1AF2}" presName="c11" presStyleLbl="node1" presStyleIdx="10" presStyleCnt="19" custLinFactY="200000" custLinFactNeighborX="71653" custLinFactNeighborY="297093"/>
      <dgm:spPr/>
    </dgm:pt>
    <dgm:pt modelId="{753A88A6-4552-4BAA-9E9A-80076C86AEB1}" type="pres">
      <dgm:prSet presAssocID="{F194013C-BDC4-4874-983D-B6A3E6FF1AF2}" presName="c12" presStyleLbl="node1" presStyleIdx="11" presStyleCnt="19" custLinFactY="171646" custLinFactNeighborX="17036" custLinFactNeighborY="200000"/>
      <dgm:spPr/>
    </dgm:pt>
    <dgm:pt modelId="{01B418E6-1F06-4E60-93B0-A34CE4D9FF0E}" type="pres">
      <dgm:prSet presAssocID="{F194013C-BDC4-4874-983D-B6A3E6FF1AF2}" presName="c13" presStyleLbl="node1" presStyleIdx="12" presStyleCnt="19" custLinFactY="108462" custLinFactNeighborX="3590" custLinFactNeighborY="200000"/>
      <dgm:spPr/>
    </dgm:pt>
    <dgm:pt modelId="{BEB96AFF-AE11-4262-ADC0-9CA566EE2BBE}" type="pres">
      <dgm:prSet presAssocID="{F194013C-BDC4-4874-983D-B6A3E6FF1AF2}" presName="c14" presStyleLbl="node1" presStyleIdx="13" presStyleCnt="19" custLinFactY="200000" custLinFactNeighborX="94374" custLinFactNeighborY="270584"/>
      <dgm:spPr/>
    </dgm:pt>
    <dgm:pt modelId="{58A5D1B3-C6C2-448B-B635-BD81F1B60F63}" type="pres">
      <dgm:prSet presAssocID="{F194013C-BDC4-4874-983D-B6A3E6FF1AF2}" presName="c15" presStyleLbl="node1" presStyleIdx="14" presStyleCnt="19" custLinFactX="35779" custLinFactY="178917" custLinFactNeighborX="100000" custLinFactNeighborY="200000"/>
      <dgm:spPr/>
    </dgm:pt>
    <dgm:pt modelId="{27CD3887-0994-44ED-82AF-1985BA25E1A7}" type="pres">
      <dgm:prSet presAssocID="{F194013C-BDC4-4874-983D-B6A3E6FF1AF2}" presName="c16" presStyleLbl="node1" presStyleIdx="15" presStyleCnt="19" custLinFactY="274452" custLinFactNeighborX="45136" custLinFactNeighborY="300000"/>
      <dgm:spPr/>
    </dgm:pt>
    <dgm:pt modelId="{6EA4427E-03FF-402E-A732-CBAC4DDCA240}" type="pres">
      <dgm:prSet presAssocID="{F194013C-BDC4-4874-983D-B6A3E6FF1AF2}" presName="c17" presStyleLbl="node1" presStyleIdx="16" presStyleCnt="19" custLinFactY="100000" custLinFactNeighborX="96939" custLinFactNeighborY="191506"/>
      <dgm:spPr/>
    </dgm:pt>
    <dgm:pt modelId="{550005CA-A905-4EDA-BE7E-76B4AD2B9009}" type="pres">
      <dgm:prSet presAssocID="{F194013C-BDC4-4874-983D-B6A3E6FF1AF2}" presName="c18" presStyleLbl="node1" presStyleIdx="17" presStyleCnt="19" custLinFactX="7119" custLinFactY="103828" custLinFactNeighborX="100000" custLinFactNeighborY="200000"/>
      <dgm:spPr/>
    </dgm:pt>
    <dgm:pt modelId="{713A481B-83D3-4A36-B9D0-F08B545F1E18}" type="pres">
      <dgm:prSet presAssocID="{1FBE301E-5896-4768-800B-DBFA5C54220C}" presName="chevronComposite1" presStyleCnt="0"/>
      <dgm:spPr/>
    </dgm:pt>
    <dgm:pt modelId="{6D4B7EF8-D3B7-4855-A9E2-91BF39FBD318}" type="pres">
      <dgm:prSet presAssocID="{1FBE301E-5896-4768-800B-DBFA5C54220C}" presName="chevron1" presStyleLbl="sibTrans2D1" presStyleIdx="0" presStyleCnt="3"/>
      <dgm:spPr>
        <a:scene3d>
          <a:camera prst="orthographicFront"/>
          <a:lightRig rig="threePt" dir="t"/>
        </a:scene3d>
        <a:sp3d>
          <a:bevelT/>
        </a:sp3d>
      </dgm:spPr>
    </dgm:pt>
    <dgm:pt modelId="{DC9E2B22-C56D-47AD-B568-E41110A40B6A}" type="pres">
      <dgm:prSet presAssocID="{1FBE301E-5896-4768-800B-DBFA5C54220C}" presName="spChevron1" presStyleCnt="0"/>
      <dgm:spPr/>
    </dgm:pt>
    <dgm:pt modelId="{6C6EA6A8-DFE0-43DB-B48F-FA3097C0558A}" type="pres">
      <dgm:prSet presAssocID="{F1140E5F-10CD-4A87-A7F2-A7CBF851F541}" presName="middle" presStyleCnt="0"/>
      <dgm:spPr/>
    </dgm:pt>
    <dgm:pt modelId="{3E44D984-FC80-4197-B713-C4DF95E928DE}" type="pres">
      <dgm:prSet presAssocID="{F1140E5F-10CD-4A87-A7F2-A7CBF851F541}" presName="parTxMid" presStyleLbl="revTx" presStyleIdx="1" presStyleCnt="3"/>
      <dgm:spPr/>
    </dgm:pt>
    <dgm:pt modelId="{0F6A5D5B-83F2-4791-9733-59165B9A0CF1}" type="pres">
      <dgm:prSet presAssocID="{F1140E5F-10CD-4A87-A7F2-A7CBF851F541}" presName="spMid" presStyleCnt="0"/>
      <dgm:spPr/>
    </dgm:pt>
    <dgm:pt modelId="{1C12869D-C6CB-4EEA-8D49-536A601F85AB}" type="pres">
      <dgm:prSet presAssocID="{78421EBF-E23A-4133-A8C2-E878993ED2CF}" presName="chevronComposite1" presStyleCnt="0"/>
      <dgm:spPr/>
    </dgm:pt>
    <dgm:pt modelId="{35CB197D-DF5B-455F-B119-97FD86F56FF0}" type="pres">
      <dgm:prSet presAssocID="{78421EBF-E23A-4133-A8C2-E878993ED2CF}" presName="chevron1" presStyleLbl="sibTrans2D1" presStyleIdx="1" presStyleCnt="3"/>
      <dgm:spPr>
        <a:scene3d>
          <a:camera prst="orthographicFront"/>
          <a:lightRig rig="threePt" dir="t"/>
        </a:scene3d>
        <a:sp3d>
          <a:bevelT/>
        </a:sp3d>
      </dgm:spPr>
    </dgm:pt>
    <dgm:pt modelId="{09D7A768-D89B-406F-8DE3-03D219ADD27D}" type="pres">
      <dgm:prSet presAssocID="{78421EBF-E23A-4133-A8C2-E878993ED2CF}" presName="spChevron1" presStyleCnt="0"/>
      <dgm:spPr/>
    </dgm:pt>
    <dgm:pt modelId="{DD35D7BD-DB5E-465A-87E6-66FC7590AE2C}" type="pres">
      <dgm:prSet presAssocID="{9E6AA25C-06CA-4DA9-A50A-6F56A391CA20}" presName="middle" presStyleCnt="0"/>
      <dgm:spPr/>
    </dgm:pt>
    <dgm:pt modelId="{C94D63E9-E58B-4713-B792-B769802CD68B}" type="pres">
      <dgm:prSet presAssocID="{9E6AA25C-06CA-4DA9-A50A-6F56A391CA20}" presName="parTxMid" presStyleLbl="revTx" presStyleIdx="2" presStyleCnt="3"/>
      <dgm:spPr/>
    </dgm:pt>
    <dgm:pt modelId="{97DB6DBC-BDC0-4B52-BE3B-00953B98A255}" type="pres">
      <dgm:prSet presAssocID="{9E6AA25C-06CA-4DA9-A50A-6F56A391CA20}" presName="spMid" presStyleCnt="0"/>
      <dgm:spPr/>
    </dgm:pt>
    <dgm:pt modelId="{1C1A9862-F468-4E44-AFD5-85E5A12191A2}" type="pres">
      <dgm:prSet presAssocID="{5F5B97E2-0A34-4040-8897-0333190B03C6}" presName="chevronComposite1" presStyleCnt="0"/>
      <dgm:spPr/>
    </dgm:pt>
    <dgm:pt modelId="{70F06542-0BF5-4D01-AE19-7F040DEDD551}" type="pres">
      <dgm:prSet presAssocID="{5F5B97E2-0A34-4040-8897-0333190B03C6}" presName="chevron1" presStyleLbl="sibTrans2D1" presStyleIdx="2" presStyleCnt="3"/>
      <dgm:spPr>
        <a:scene3d>
          <a:camera prst="orthographicFront"/>
          <a:lightRig rig="threePt" dir="t"/>
        </a:scene3d>
        <a:sp3d>
          <a:bevelT/>
        </a:sp3d>
      </dgm:spPr>
    </dgm:pt>
    <dgm:pt modelId="{170F871D-BA94-4F24-99AF-16434CC1AF17}" type="pres">
      <dgm:prSet presAssocID="{5F5B97E2-0A34-4040-8897-0333190B03C6}" presName="spChevron1" presStyleCnt="0"/>
      <dgm:spPr/>
    </dgm:pt>
    <dgm:pt modelId="{F7817078-9E81-4823-900E-239E5F914F79}" type="pres">
      <dgm:prSet presAssocID="{6F01A1BD-A0EB-4956-9AE4-D4B70979DFDE}" presName="last" presStyleCnt="0"/>
      <dgm:spPr/>
    </dgm:pt>
    <dgm:pt modelId="{857315A8-7D1D-4791-A3DD-7BC2EAA73167}" type="pres">
      <dgm:prSet presAssocID="{6F01A1BD-A0EB-4956-9AE4-D4B70979DFDE}" presName="circleTx" presStyleLbl="node1" presStyleIdx="18" presStyleCnt="19" custScaleX="146394" custScaleY="146601"/>
      <dgm:spPr/>
    </dgm:pt>
    <dgm:pt modelId="{0A3EA255-917D-4A82-A234-DC10D57F8468}" type="pres">
      <dgm:prSet presAssocID="{6F01A1BD-A0EB-4956-9AE4-D4B70979DFDE}" presName="spN" presStyleCnt="0"/>
      <dgm:spPr/>
    </dgm:pt>
  </dgm:ptLst>
  <dgm:cxnLst>
    <dgm:cxn modelId="{56FB7C32-AC14-4C1A-AD18-858C1F6FF8B3}" type="presOf" srcId="{F1140E5F-10CD-4A87-A7F2-A7CBF851F541}" destId="{3E44D984-FC80-4197-B713-C4DF95E928DE}" srcOrd="0" destOrd="0" presId="urn:microsoft.com/office/officeart/2009/3/layout/RandomtoResultProcess"/>
    <dgm:cxn modelId="{2E14C836-7CAF-4784-94D0-11959E3D6C0A}" type="presOf" srcId="{F194013C-BDC4-4874-983D-B6A3E6FF1AF2}" destId="{D42FF80F-F398-4601-B435-E32899E7E9C3}" srcOrd="0" destOrd="0" presId="urn:microsoft.com/office/officeart/2009/3/layout/RandomtoResultProcess"/>
    <dgm:cxn modelId="{88EE376A-5F84-4409-BE46-91061EAC4F20}" type="presOf" srcId="{9E6AA25C-06CA-4DA9-A50A-6F56A391CA20}" destId="{C94D63E9-E58B-4713-B792-B769802CD68B}" srcOrd="0" destOrd="0" presId="urn:microsoft.com/office/officeart/2009/3/layout/RandomtoResultProcess"/>
    <dgm:cxn modelId="{32E68372-CBF0-48F5-9044-6D1FCDBD51EB}" type="presOf" srcId="{6F01A1BD-A0EB-4956-9AE4-D4B70979DFDE}" destId="{857315A8-7D1D-4791-A3DD-7BC2EAA73167}" srcOrd="0" destOrd="0" presId="urn:microsoft.com/office/officeart/2009/3/layout/RandomtoResultProcess"/>
    <dgm:cxn modelId="{48E2BC7E-CF79-401C-AC20-15E871A49510}" type="presOf" srcId="{598DC65F-7623-47B3-BDE7-F1CCADB5D427}" destId="{206FDA90-17D4-4678-85F5-A6D18E680FAA}" srcOrd="0" destOrd="0" presId="urn:microsoft.com/office/officeart/2009/3/layout/RandomtoResultProcess"/>
    <dgm:cxn modelId="{232CB187-E01E-4468-9887-6D63C313367B}" srcId="{598DC65F-7623-47B3-BDE7-F1CCADB5D427}" destId="{6F01A1BD-A0EB-4956-9AE4-D4B70979DFDE}" srcOrd="3" destOrd="0" parTransId="{F9D68A54-59A1-498D-965F-CDBF20EC2D7D}" sibTransId="{6002632F-2594-4B33-8586-9CCC14D0EFED}"/>
    <dgm:cxn modelId="{56CC44AE-61CD-4E09-B2F1-6ED8B6891A54}" srcId="{598DC65F-7623-47B3-BDE7-F1CCADB5D427}" destId="{F194013C-BDC4-4874-983D-B6A3E6FF1AF2}" srcOrd="0" destOrd="0" parTransId="{7C15C8A6-2B16-4F3D-94F0-9B346DEA9786}" sibTransId="{1FBE301E-5896-4768-800B-DBFA5C54220C}"/>
    <dgm:cxn modelId="{D423DCB8-E4AD-4621-8D0D-EEBB75B225FC}" srcId="{598DC65F-7623-47B3-BDE7-F1CCADB5D427}" destId="{9E6AA25C-06CA-4DA9-A50A-6F56A391CA20}" srcOrd="2" destOrd="0" parTransId="{AD8729D6-016F-4161-83F2-0AEBF3D6EE43}" sibTransId="{5F5B97E2-0A34-4040-8897-0333190B03C6}"/>
    <dgm:cxn modelId="{5E737BBD-DCD7-4BA2-A8F8-5712525B8131}" srcId="{598DC65F-7623-47B3-BDE7-F1CCADB5D427}" destId="{F1140E5F-10CD-4A87-A7F2-A7CBF851F541}" srcOrd="1" destOrd="0" parTransId="{BED2F6B1-4172-4138-8488-3F3C68ECA347}" sibTransId="{78421EBF-E23A-4133-A8C2-E878993ED2CF}"/>
    <dgm:cxn modelId="{95D637E4-31A5-473B-9308-1034997469BF}" type="presParOf" srcId="{206FDA90-17D4-4678-85F5-A6D18E680FAA}" destId="{6E9F9A15-728B-4A27-A8F7-AA79DAA949F2}" srcOrd="0" destOrd="0" presId="urn:microsoft.com/office/officeart/2009/3/layout/RandomtoResultProcess"/>
    <dgm:cxn modelId="{CF4E77F0-B1FB-4BD7-BDB3-14767D0A502D}" type="presParOf" srcId="{6E9F9A15-728B-4A27-A8F7-AA79DAA949F2}" destId="{D42FF80F-F398-4601-B435-E32899E7E9C3}" srcOrd="0" destOrd="0" presId="urn:microsoft.com/office/officeart/2009/3/layout/RandomtoResultProcess"/>
    <dgm:cxn modelId="{EF0F72F3-FFAF-4A1C-BE79-17F38ED1FD56}" type="presParOf" srcId="{6E9F9A15-728B-4A27-A8F7-AA79DAA949F2}" destId="{AF5FE812-09E9-4365-BFFA-81F4CB706634}" srcOrd="1" destOrd="0" presId="urn:microsoft.com/office/officeart/2009/3/layout/RandomtoResultProcess"/>
    <dgm:cxn modelId="{8FF1D513-31D0-49DC-8552-ED509CBB302B}" type="presParOf" srcId="{6E9F9A15-728B-4A27-A8F7-AA79DAA949F2}" destId="{F536BA4B-FCB5-4919-825D-05EC2CDB2259}" srcOrd="2" destOrd="0" presId="urn:microsoft.com/office/officeart/2009/3/layout/RandomtoResultProcess"/>
    <dgm:cxn modelId="{985A91F0-5C99-4FBA-83AC-69056EE2512C}" type="presParOf" srcId="{6E9F9A15-728B-4A27-A8F7-AA79DAA949F2}" destId="{CE86EA80-50D5-4118-B0BF-3DA03933C087}" srcOrd="3" destOrd="0" presId="urn:microsoft.com/office/officeart/2009/3/layout/RandomtoResultProcess"/>
    <dgm:cxn modelId="{3F6F9715-B930-4199-A84B-BCED663FBCD5}" type="presParOf" srcId="{6E9F9A15-728B-4A27-A8F7-AA79DAA949F2}" destId="{66901265-1093-4E23-AFCF-4810654F0817}" srcOrd="4" destOrd="0" presId="urn:microsoft.com/office/officeart/2009/3/layout/RandomtoResultProcess"/>
    <dgm:cxn modelId="{46CBA37C-79F9-4C42-8F66-B585C883D6FF}" type="presParOf" srcId="{6E9F9A15-728B-4A27-A8F7-AA79DAA949F2}" destId="{72CA6C8B-0D7B-4E7C-AF2E-29FB6539D05F}" srcOrd="5" destOrd="0" presId="urn:microsoft.com/office/officeart/2009/3/layout/RandomtoResultProcess"/>
    <dgm:cxn modelId="{A00FE249-1D8A-463E-A4FD-F8E9E607FFB9}" type="presParOf" srcId="{6E9F9A15-728B-4A27-A8F7-AA79DAA949F2}" destId="{177B448F-F4DC-4FE5-9837-67A4EDF3E854}" srcOrd="6" destOrd="0" presId="urn:microsoft.com/office/officeart/2009/3/layout/RandomtoResultProcess"/>
    <dgm:cxn modelId="{F919688E-D95C-43A3-A9D1-63B1C7A85FFF}" type="presParOf" srcId="{6E9F9A15-728B-4A27-A8F7-AA79DAA949F2}" destId="{DF32F968-FF91-4AD4-9DCE-44642753026D}" srcOrd="7" destOrd="0" presId="urn:microsoft.com/office/officeart/2009/3/layout/RandomtoResultProcess"/>
    <dgm:cxn modelId="{ABD297A2-79EA-40D2-A2F9-9BD5E350CC68}" type="presParOf" srcId="{6E9F9A15-728B-4A27-A8F7-AA79DAA949F2}" destId="{F45CE47A-8800-4517-A935-43760B38CE1F}" srcOrd="8" destOrd="0" presId="urn:microsoft.com/office/officeart/2009/3/layout/RandomtoResultProcess"/>
    <dgm:cxn modelId="{A474CAE8-059A-48BF-A51A-E9385F90DE71}" type="presParOf" srcId="{6E9F9A15-728B-4A27-A8F7-AA79DAA949F2}" destId="{FBFE520E-0912-401C-AD56-02C1269185C9}" srcOrd="9" destOrd="0" presId="urn:microsoft.com/office/officeart/2009/3/layout/RandomtoResultProcess"/>
    <dgm:cxn modelId="{0AD96631-3226-4F5C-8897-C3B9165FF00E}" type="presParOf" srcId="{6E9F9A15-728B-4A27-A8F7-AA79DAA949F2}" destId="{713A4C61-C240-40FD-9382-04ECC19EBA89}" srcOrd="10" destOrd="0" presId="urn:microsoft.com/office/officeart/2009/3/layout/RandomtoResultProcess"/>
    <dgm:cxn modelId="{EC82DE13-E313-4722-BD04-2DA46D498E78}" type="presParOf" srcId="{6E9F9A15-728B-4A27-A8F7-AA79DAA949F2}" destId="{8F66D0E9-138A-4391-A133-476E9198F8C2}" srcOrd="11" destOrd="0" presId="urn:microsoft.com/office/officeart/2009/3/layout/RandomtoResultProcess"/>
    <dgm:cxn modelId="{6180D0B0-97C3-4591-847E-AB61C5B71FE6}" type="presParOf" srcId="{6E9F9A15-728B-4A27-A8F7-AA79DAA949F2}" destId="{753A88A6-4552-4BAA-9E9A-80076C86AEB1}" srcOrd="12" destOrd="0" presId="urn:microsoft.com/office/officeart/2009/3/layout/RandomtoResultProcess"/>
    <dgm:cxn modelId="{0AA407DF-641C-4D42-A83E-49182C2A9751}" type="presParOf" srcId="{6E9F9A15-728B-4A27-A8F7-AA79DAA949F2}" destId="{01B418E6-1F06-4E60-93B0-A34CE4D9FF0E}" srcOrd="13" destOrd="0" presId="urn:microsoft.com/office/officeart/2009/3/layout/RandomtoResultProcess"/>
    <dgm:cxn modelId="{2CF09439-35E9-4D64-A683-39548CE727C4}" type="presParOf" srcId="{6E9F9A15-728B-4A27-A8F7-AA79DAA949F2}" destId="{BEB96AFF-AE11-4262-ADC0-9CA566EE2BBE}" srcOrd="14" destOrd="0" presId="urn:microsoft.com/office/officeart/2009/3/layout/RandomtoResultProcess"/>
    <dgm:cxn modelId="{07BCD3AD-B342-43FC-BC77-778B1F7CC63C}" type="presParOf" srcId="{6E9F9A15-728B-4A27-A8F7-AA79DAA949F2}" destId="{58A5D1B3-C6C2-448B-B635-BD81F1B60F63}" srcOrd="15" destOrd="0" presId="urn:microsoft.com/office/officeart/2009/3/layout/RandomtoResultProcess"/>
    <dgm:cxn modelId="{BE7F2F10-A572-495F-A9CA-D65E054795E7}" type="presParOf" srcId="{6E9F9A15-728B-4A27-A8F7-AA79DAA949F2}" destId="{27CD3887-0994-44ED-82AF-1985BA25E1A7}" srcOrd="16" destOrd="0" presId="urn:microsoft.com/office/officeart/2009/3/layout/RandomtoResultProcess"/>
    <dgm:cxn modelId="{58468D06-E090-4A5E-B166-6B40D3BAA033}" type="presParOf" srcId="{6E9F9A15-728B-4A27-A8F7-AA79DAA949F2}" destId="{6EA4427E-03FF-402E-A732-CBAC4DDCA240}" srcOrd="17" destOrd="0" presId="urn:microsoft.com/office/officeart/2009/3/layout/RandomtoResultProcess"/>
    <dgm:cxn modelId="{77E1D565-E860-4495-AFFC-8E7479C115AE}" type="presParOf" srcId="{6E9F9A15-728B-4A27-A8F7-AA79DAA949F2}" destId="{550005CA-A905-4EDA-BE7E-76B4AD2B9009}" srcOrd="18" destOrd="0" presId="urn:microsoft.com/office/officeart/2009/3/layout/RandomtoResultProcess"/>
    <dgm:cxn modelId="{B5A4FCA7-DBFD-4339-9175-7049DDAE4E06}" type="presParOf" srcId="{206FDA90-17D4-4678-85F5-A6D18E680FAA}" destId="{713A481B-83D3-4A36-B9D0-F08B545F1E18}" srcOrd="1" destOrd="0" presId="urn:microsoft.com/office/officeart/2009/3/layout/RandomtoResultProcess"/>
    <dgm:cxn modelId="{FA372A0C-6AE2-4239-9063-A9B44553D8EB}" type="presParOf" srcId="{713A481B-83D3-4A36-B9D0-F08B545F1E18}" destId="{6D4B7EF8-D3B7-4855-A9E2-91BF39FBD318}" srcOrd="0" destOrd="0" presId="urn:microsoft.com/office/officeart/2009/3/layout/RandomtoResultProcess"/>
    <dgm:cxn modelId="{B9AFF903-840B-4E15-9F07-9C7BDC4D6E11}" type="presParOf" srcId="{713A481B-83D3-4A36-B9D0-F08B545F1E18}" destId="{DC9E2B22-C56D-47AD-B568-E41110A40B6A}" srcOrd="1" destOrd="0" presId="urn:microsoft.com/office/officeart/2009/3/layout/RandomtoResultProcess"/>
    <dgm:cxn modelId="{F39582A1-7CFF-457A-8690-F61FB71F6843}" type="presParOf" srcId="{206FDA90-17D4-4678-85F5-A6D18E680FAA}" destId="{6C6EA6A8-DFE0-43DB-B48F-FA3097C0558A}" srcOrd="2" destOrd="0" presId="urn:microsoft.com/office/officeart/2009/3/layout/RandomtoResultProcess"/>
    <dgm:cxn modelId="{3BF7F45A-D038-45E7-B666-60C731386116}" type="presParOf" srcId="{6C6EA6A8-DFE0-43DB-B48F-FA3097C0558A}" destId="{3E44D984-FC80-4197-B713-C4DF95E928DE}" srcOrd="0" destOrd="0" presId="urn:microsoft.com/office/officeart/2009/3/layout/RandomtoResultProcess"/>
    <dgm:cxn modelId="{29217B7E-4B02-4109-8CE5-DA460E070DD7}" type="presParOf" srcId="{6C6EA6A8-DFE0-43DB-B48F-FA3097C0558A}" destId="{0F6A5D5B-83F2-4791-9733-59165B9A0CF1}" srcOrd="1" destOrd="0" presId="urn:microsoft.com/office/officeart/2009/3/layout/RandomtoResultProcess"/>
    <dgm:cxn modelId="{1FA13666-F8DB-4F53-866F-303AF26E387F}" type="presParOf" srcId="{206FDA90-17D4-4678-85F5-A6D18E680FAA}" destId="{1C12869D-C6CB-4EEA-8D49-536A601F85AB}" srcOrd="3" destOrd="0" presId="urn:microsoft.com/office/officeart/2009/3/layout/RandomtoResultProcess"/>
    <dgm:cxn modelId="{7C4AD303-C245-4C86-ACF9-461BF25714CD}" type="presParOf" srcId="{1C12869D-C6CB-4EEA-8D49-536A601F85AB}" destId="{35CB197D-DF5B-455F-B119-97FD86F56FF0}" srcOrd="0" destOrd="0" presId="urn:microsoft.com/office/officeart/2009/3/layout/RandomtoResultProcess"/>
    <dgm:cxn modelId="{C81D0196-6118-4089-9F19-63417B5E4492}" type="presParOf" srcId="{1C12869D-C6CB-4EEA-8D49-536A601F85AB}" destId="{09D7A768-D89B-406F-8DE3-03D219ADD27D}" srcOrd="1" destOrd="0" presId="urn:microsoft.com/office/officeart/2009/3/layout/RandomtoResultProcess"/>
    <dgm:cxn modelId="{CCC1A545-F4A4-402E-920A-AB615C44AB30}" type="presParOf" srcId="{206FDA90-17D4-4678-85F5-A6D18E680FAA}" destId="{DD35D7BD-DB5E-465A-87E6-66FC7590AE2C}" srcOrd="4" destOrd="0" presId="urn:microsoft.com/office/officeart/2009/3/layout/RandomtoResultProcess"/>
    <dgm:cxn modelId="{CF20E8C0-30AA-4BB8-A1BD-05CC6D3ABAF0}" type="presParOf" srcId="{DD35D7BD-DB5E-465A-87E6-66FC7590AE2C}" destId="{C94D63E9-E58B-4713-B792-B769802CD68B}" srcOrd="0" destOrd="0" presId="urn:microsoft.com/office/officeart/2009/3/layout/RandomtoResultProcess"/>
    <dgm:cxn modelId="{6BC8B9C0-D297-4CBF-ACAE-F58A2B556D5B}" type="presParOf" srcId="{DD35D7BD-DB5E-465A-87E6-66FC7590AE2C}" destId="{97DB6DBC-BDC0-4B52-BE3B-00953B98A255}" srcOrd="1" destOrd="0" presId="urn:microsoft.com/office/officeart/2009/3/layout/RandomtoResultProcess"/>
    <dgm:cxn modelId="{24EF99DD-B499-43F0-8E74-5AC2FC24E11E}" type="presParOf" srcId="{206FDA90-17D4-4678-85F5-A6D18E680FAA}" destId="{1C1A9862-F468-4E44-AFD5-85E5A12191A2}" srcOrd="5" destOrd="0" presId="urn:microsoft.com/office/officeart/2009/3/layout/RandomtoResultProcess"/>
    <dgm:cxn modelId="{060098DF-C918-4ACD-9123-D22D7D0325BB}" type="presParOf" srcId="{1C1A9862-F468-4E44-AFD5-85E5A12191A2}" destId="{70F06542-0BF5-4D01-AE19-7F040DEDD551}" srcOrd="0" destOrd="0" presId="urn:microsoft.com/office/officeart/2009/3/layout/RandomtoResultProcess"/>
    <dgm:cxn modelId="{AABEC460-4DB1-4956-9D37-55134D9DF552}" type="presParOf" srcId="{1C1A9862-F468-4E44-AFD5-85E5A12191A2}" destId="{170F871D-BA94-4F24-99AF-16434CC1AF17}" srcOrd="1" destOrd="0" presId="urn:microsoft.com/office/officeart/2009/3/layout/RandomtoResultProcess"/>
    <dgm:cxn modelId="{41BECB84-CDB2-429E-8985-1C2D70ED1CF6}" type="presParOf" srcId="{206FDA90-17D4-4678-85F5-A6D18E680FAA}" destId="{F7817078-9E81-4823-900E-239E5F914F79}" srcOrd="6" destOrd="0" presId="urn:microsoft.com/office/officeart/2009/3/layout/RandomtoResultProcess"/>
    <dgm:cxn modelId="{2145B99A-8B72-4AD3-AD83-0E82D8F70E01}" type="presParOf" srcId="{F7817078-9E81-4823-900E-239E5F914F79}" destId="{857315A8-7D1D-4791-A3DD-7BC2EAA73167}" srcOrd="0" destOrd="0" presId="urn:microsoft.com/office/officeart/2009/3/layout/RandomtoResultProcess"/>
    <dgm:cxn modelId="{36DF4B53-B29B-402C-BFC9-D11AE7F3AA84}" type="presParOf" srcId="{F7817078-9E81-4823-900E-239E5F914F79}" destId="{0A3EA255-917D-4A82-A234-DC10D57F8468}" srcOrd="1" destOrd="0" presId="urn:microsoft.com/office/officeart/2009/3/layout/RandomtoResultProcess"/>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CC4F7982-485B-46DA-875A-4F74B24A49F1}" type="doc">
      <dgm:prSet loTypeId="urn:microsoft.com/office/officeart/2005/8/layout/process1" loCatId="process" qsTypeId="urn:microsoft.com/office/officeart/2005/8/quickstyle/3d1" qsCatId="3D" csTypeId="urn:microsoft.com/office/officeart/2005/8/colors/colorful1" csCatId="colorful" phldr="1"/>
      <dgm:spPr/>
    </dgm:pt>
    <dgm:pt modelId="{4AE98405-5319-4307-816D-C8FE04F04282}">
      <dgm:prSet phldrT="[Testo]"/>
      <dgm:spPr/>
      <dgm:t>
        <a:bodyPr/>
        <a:lstStyle/>
        <a:p>
          <a:r>
            <a:rPr lang="it-IT" dirty="0"/>
            <a:t>S(n)</a:t>
          </a:r>
        </a:p>
      </dgm:t>
    </dgm:pt>
    <dgm:pt modelId="{BB7CE20C-E7DF-40D2-8109-930EA45BDFB6}" type="parTrans" cxnId="{17D0AFDF-A75D-4D1B-8214-1BA949A11DF7}">
      <dgm:prSet/>
      <dgm:spPr/>
      <dgm:t>
        <a:bodyPr/>
        <a:lstStyle/>
        <a:p>
          <a:endParaRPr lang="it-IT"/>
        </a:p>
      </dgm:t>
    </dgm:pt>
    <dgm:pt modelId="{F049050D-D5C1-4F59-8461-CAB7DE643484}" type="sibTrans" cxnId="{17D0AFDF-A75D-4D1B-8214-1BA949A11DF7}">
      <dgm:prSet/>
      <dgm:spPr/>
      <dgm:t>
        <a:bodyPr/>
        <a:lstStyle/>
        <a:p>
          <a:endParaRPr lang="it-IT"/>
        </a:p>
      </dgm:t>
    </dgm:pt>
    <dgm:pt modelId="{5FFB27FD-6D6A-4864-A38C-33B36C84DF5B}">
      <dgm:prSet phldrT="[Testo]"/>
      <dgm:spPr/>
      <dgm:t>
        <a:bodyPr/>
        <a:lstStyle/>
        <a:p>
          <a:r>
            <a:rPr lang="it-IT" dirty="0"/>
            <a:t>I(n)</a:t>
          </a:r>
        </a:p>
      </dgm:t>
    </dgm:pt>
    <dgm:pt modelId="{4CF6C73D-0D34-491F-80E2-5975B825319F}" type="sibTrans" cxnId="{2C83FC38-FFEF-4C27-B5AA-9937A531EF5C}">
      <dgm:prSet/>
      <dgm:spPr/>
      <dgm:t>
        <a:bodyPr/>
        <a:lstStyle/>
        <a:p>
          <a:endParaRPr lang="it-IT"/>
        </a:p>
      </dgm:t>
    </dgm:pt>
    <dgm:pt modelId="{EF9EF55D-F82F-4A35-94EF-6D97234413B3}" type="parTrans" cxnId="{2C83FC38-FFEF-4C27-B5AA-9937A531EF5C}">
      <dgm:prSet/>
      <dgm:spPr/>
      <dgm:t>
        <a:bodyPr/>
        <a:lstStyle/>
        <a:p>
          <a:endParaRPr lang="it-IT"/>
        </a:p>
      </dgm:t>
    </dgm:pt>
    <dgm:pt modelId="{0E3AE6FF-A9F2-47BF-9BEB-0767A4C2150D}">
      <dgm:prSet phldrT="[Testo]"/>
      <dgm:spPr/>
      <dgm:t>
        <a:bodyPr/>
        <a:lstStyle/>
        <a:p>
          <a:r>
            <a:rPr lang="it-IT" dirty="0"/>
            <a:t>R(n)</a:t>
          </a:r>
        </a:p>
      </dgm:t>
    </dgm:pt>
    <dgm:pt modelId="{9143EFF8-2949-440E-AF02-6A03521FF91D}" type="parTrans" cxnId="{1B5DEACA-97A0-4458-A71F-0EED55334870}">
      <dgm:prSet/>
      <dgm:spPr/>
      <dgm:t>
        <a:bodyPr/>
        <a:lstStyle/>
        <a:p>
          <a:endParaRPr lang="it-IT"/>
        </a:p>
      </dgm:t>
    </dgm:pt>
    <dgm:pt modelId="{562386E2-F216-41E4-AEA4-9B3B38274BDF}" type="sibTrans" cxnId="{1B5DEACA-97A0-4458-A71F-0EED55334870}">
      <dgm:prSet/>
      <dgm:spPr/>
      <dgm:t>
        <a:bodyPr/>
        <a:lstStyle/>
        <a:p>
          <a:endParaRPr lang="it-IT"/>
        </a:p>
      </dgm:t>
    </dgm:pt>
    <dgm:pt modelId="{06363E2E-B44B-44EC-8C33-135356AD0E0E}" type="pres">
      <dgm:prSet presAssocID="{CC4F7982-485B-46DA-875A-4F74B24A49F1}" presName="Name0" presStyleCnt="0">
        <dgm:presLayoutVars>
          <dgm:dir/>
          <dgm:resizeHandles val="exact"/>
        </dgm:presLayoutVars>
      </dgm:prSet>
      <dgm:spPr/>
    </dgm:pt>
    <dgm:pt modelId="{4393807A-E048-4917-A0B5-73D17FA75326}" type="pres">
      <dgm:prSet presAssocID="{4AE98405-5319-4307-816D-C8FE04F04282}" presName="node" presStyleLbl="node1" presStyleIdx="0" presStyleCnt="3" custLinFactNeighborX="2683" custLinFactNeighborY="-1568">
        <dgm:presLayoutVars>
          <dgm:bulletEnabled val="1"/>
        </dgm:presLayoutVars>
      </dgm:prSet>
      <dgm:spPr/>
    </dgm:pt>
    <dgm:pt modelId="{E872AC78-A471-43ED-8448-59D963BC80DF}" type="pres">
      <dgm:prSet presAssocID="{F049050D-D5C1-4F59-8461-CAB7DE643484}" presName="sibTrans" presStyleLbl="sibTrans2D1" presStyleIdx="0" presStyleCnt="2"/>
      <dgm:spPr/>
    </dgm:pt>
    <dgm:pt modelId="{F4341A79-0254-468F-915E-93780F823FC6}" type="pres">
      <dgm:prSet presAssocID="{F049050D-D5C1-4F59-8461-CAB7DE643484}" presName="connectorText" presStyleLbl="sibTrans2D1" presStyleIdx="0" presStyleCnt="2"/>
      <dgm:spPr/>
    </dgm:pt>
    <dgm:pt modelId="{ABEC6046-0B36-438E-B0B7-15A96BCCF147}" type="pres">
      <dgm:prSet presAssocID="{5FFB27FD-6D6A-4864-A38C-33B36C84DF5B}" presName="node" presStyleLbl="node1" presStyleIdx="1" presStyleCnt="3">
        <dgm:presLayoutVars>
          <dgm:bulletEnabled val="1"/>
        </dgm:presLayoutVars>
      </dgm:prSet>
      <dgm:spPr/>
    </dgm:pt>
    <dgm:pt modelId="{BC809589-588F-4790-8174-B17DAD226DE1}" type="pres">
      <dgm:prSet presAssocID="{4CF6C73D-0D34-491F-80E2-5975B825319F}" presName="sibTrans" presStyleLbl="sibTrans2D1" presStyleIdx="1" presStyleCnt="2"/>
      <dgm:spPr/>
    </dgm:pt>
    <dgm:pt modelId="{8D93DD6E-C378-4103-9C51-2B6036A39550}" type="pres">
      <dgm:prSet presAssocID="{4CF6C73D-0D34-491F-80E2-5975B825319F}" presName="connectorText" presStyleLbl="sibTrans2D1" presStyleIdx="1" presStyleCnt="2"/>
      <dgm:spPr/>
    </dgm:pt>
    <dgm:pt modelId="{FCDFAE0F-E0C4-4D30-8876-5637FFE7AB7D}" type="pres">
      <dgm:prSet presAssocID="{0E3AE6FF-A9F2-47BF-9BEB-0767A4C2150D}" presName="node" presStyleLbl="node1" presStyleIdx="2" presStyleCnt="3">
        <dgm:presLayoutVars>
          <dgm:bulletEnabled val="1"/>
        </dgm:presLayoutVars>
      </dgm:prSet>
      <dgm:spPr/>
    </dgm:pt>
  </dgm:ptLst>
  <dgm:cxnLst>
    <dgm:cxn modelId="{79645014-A340-40CA-9C32-B98531E220D1}" type="presOf" srcId="{4CF6C73D-0D34-491F-80E2-5975B825319F}" destId="{BC809589-588F-4790-8174-B17DAD226DE1}" srcOrd="0" destOrd="0" presId="urn:microsoft.com/office/officeart/2005/8/layout/process1"/>
    <dgm:cxn modelId="{74DB732E-3ECD-4D43-AC0A-F986655E2D86}" type="presOf" srcId="{4CF6C73D-0D34-491F-80E2-5975B825319F}" destId="{8D93DD6E-C378-4103-9C51-2B6036A39550}" srcOrd="1" destOrd="0" presId="urn:microsoft.com/office/officeart/2005/8/layout/process1"/>
    <dgm:cxn modelId="{2C83FC38-FFEF-4C27-B5AA-9937A531EF5C}" srcId="{CC4F7982-485B-46DA-875A-4F74B24A49F1}" destId="{5FFB27FD-6D6A-4864-A38C-33B36C84DF5B}" srcOrd="1" destOrd="0" parTransId="{EF9EF55D-F82F-4A35-94EF-6D97234413B3}" sibTransId="{4CF6C73D-0D34-491F-80E2-5975B825319F}"/>
    <dgm:cxn modelId="{29E6FD4C-5451-4616-BE18-94DF841C17A5}" type="presOf" srcId="{5FFB27FD-6D6A-4864-A38C-33B36C84DF5B}" destId="{ABEC6046-0B36-438E-B0B7-15A96BCCF147}" srcOrd="0" destOrd="0" presId="urn:microsoft.com/office/officeart/2005/8/layout/process1"/>
    <dgm:cxn modelId="{11B21659-A69B-4E5C-ACB8-7D49255718F6}" type="presOf" srcId="{F049050D-D5C1-4F59-8461-CAB7DE643484}" destId="{F4341A79-0254-468F-915E-93780F823FC6}" srcOrd="1" destOrd="0" presId="urn:microsoft.com/office/officeart/2005/8/layout/process1"/>
    <dgm:cxn modelId="{49D2A088-79C1-43C4-BA34-C5672416FEF0}" type="presOf" srcId="{4AE98405-5319-4307-816D-C8FE04F04282}" destId="{4393807A-E048-4917-A0B5-73D17FA75326}" srcOrd="0" destOrd="0" presId="urn:microsoft.com/office/officeart/2005/8/layout/process1"/>
    <dgm:cxn modelId="{B34A9DAC-3CA6-41BF-A716-31AE77C37B7E}" type="presOf" srcId="{CC4F7982-485B-46DA-875A-4F74B24A49F1}" destId="{06363E2E-B44B-44EC-8C33-135356AD0E0E}" srcOrd="0" destOrd="0" presId="urn:microsoft.com/office/officeart/2005/8/layout/process1"/>
    <dgm:cxn modelId="{911CD9BD-35F4-46B1-A635-02422187EF4A}" type="presOf" srcId="{0E3AE6FF-A9F2-47BF-9BEB-0767A4C2150D}" destId="{FCDFAE0F-E0C4-4D30-8876-5637FFE7AB7D}" srcOrd="0" destOrd="0" presId="urn:microsoft.com/office/officeart/2005/8/layout/process1"/>
    <dgm:cxn modelId="{644417C5-435E-4970-B0CC-6F025003483F}" type="presOf" srcId="{F049050D-D5C1-4F59-8461-CAB7DE643484}" destId="{E872AC78-A471-43ED-8448-59D963BC80DF}" srcOrd="0" destOrd="0" presId="urn:microsoft.com/office/officeart/2005/8/layout/process1"/>
    <dgm:cxn modelId="{1B5DEACA-97A0-4458-A71F-0EED55334870}" srcId="{CC4F7982-485B-46DA-875A-4F74B24A49F1}" destId="{0E3AE6FF-A9F2-47BF-9BEB-0767A4C2150D}" srcOrd="2" destOrd="0" parTransId="{9143EFF8-2949-440E-AF02-6A03521FF91D}" sibTransId="{562386E2-F216-41E4-AEA4-9B3B38274BDF}"/>
    <dgm:cxn modelId="{17D0AFDF-A75D-4D1B-8214-1BA949A11DF7}" srcId="{CC4F7982-485B-46DA-875A-4F74B24A49F1}" destId="{4AE98405-5319-4307-816D-C8FE04F04282}" srcOrd="0" destOrd="0" parTransId="{BB7CE20C-E7DF-40D2-8109-930EA45BDFB6}" sibTransId="{F049050D-D5C1-4F59-8461-CAB7DE643484}"/>
    <dgm:cxn modelId="{10380A74-D32E-4C33-A0BC-FE3D7BFE0377}" type="presParOf" srcId="{06363E2E-B44B-44EC-8C33-135356AD0E0E}" destId="{4393807A-E048-4917-A0B5-73D17FA75326}" srcOrd="0" destOrd="0" presId="urn:microsoft.com/office/officeart/2005/8/layout/process1"/>
    <dgm:cxn modelId="{3DC835F1-DEA3-4049-B6A0-6A4BE587637B}" type="presParOf" srcId="{06363E2E-B44B-44EC-8C33-135356AD0E0E}" destId="{E872AC78-A471-43ED-8448-59D963BC80DF}" srcOrd="1" destOrd="0" presId="urn:microsoft.com/office/officeart/2005/8/layout/process1"/>
    <dgm:cxn modelId="{0E5A1BAE-0643-48E2-AFB2-26E36CEB2962}" type="presParOf" srcId="{E872AC78-A471-43ED-8448-59D963BC80DF}" destId="{F4341A79-0254-468F-915E-93780F823FC6}" srcOrd="0" destOrd="0" presId="urn:microsoft.com/office/officeart/2005/8/layout/process1"/>
    <dgm:cxn modelId="{50A50E6D-761A-495F-812A-18D7EF37B3E9}" type="presParOf" srcId="{06363E2E-B44B-44EC-8C33-135356AD0E0E}" destId="{ABEC6046-0B36-438E-B0B7-15A96BCCF147}" srcOrd="2" destOrd="0" presId="urn:microsoft.com/office/officeart/2005/8/layout/process1"/>
    <dgm:cxn modelId="{2DDEBA38-9C0A-48E6-A447-772A16950DAC}" type="presParOf" srcId="{06363E2E-B44B-44EC-8C33-135356AD0E0E}" destId="{BC809589-588F-4790-8174-B17DAD226DE1}" srcOrd="3" destOrd="0" presId="urn:microsoft.com/office/officeart/2005/8/layout/process1"/>
    <dgm:cxn modelId="{87CABB65-1C5B-47DE-90C7-B091168B4129}" type="presParOf" srcId="{BC809589-588F-4790-8174-B17DAD226DE1}" destId="{8D93DD6E-C378-4103-9C51-2B6036A39550}" srcOrd="0" destOrd="0" presId="urn:microsoft.com/office/officeart/2005/8/layout/process1"/>
    <dgm:cxn modelId="{6F2DE0FB-C0AD-4AEB-B6D0-3BB8F4559BF9}" type="presParOf" srcId="{06363E2E-B44B-44EC-8C33-135356AD0E0E}" destId="{FCDFAE0F-E0C4-4D30-8876-5637FFE7AB7D}"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CC4F7982-485B-46DA-875A-4F74B24A49F1}" type="doc">
      <dgm:prSet loTypeId="urn:microsoft.com/office/officeart/2005/8/layout/process1" loCatId="process" qsTypeId="urn:microsoft.com/office/officeart/2005/8/quickstyle/3d1" qsCatId="3D" csTypeId="urn:microsoft.com/office/officeart/2005/8/colors/colorful1" csCatId="colorful" phldr="1"/>
      <dgm:spPr/>
    </dgm:pt>
    <dgm:pt modelId="{4AE98405-5319-4307-816D-C8FE04F04282}">
      <dgm:prSet phldrT="[Testo]"/>
      <dgm:spPr/>
      <dgm:t>
        <a:bodyPr/>
        <a:lstStyle/>
        <a:p>
          <a:r>
            <a:rPr lang="it-IT" dirty="0"/>
            <a:t>S(n)</a:t>
          </a:r>
        </a:p>
      </dgm:t>
    </dgm:pt>
    <dgm:pt modelId="{BB7CE20C-E7DF-40D2-8109-930EA45BDFB6}" type="parTrans" cxnId="{17D0AFDF-A75D-4D1B-8214-1BA949A11DF7}">
      <dgm:prSet/>
      <dgm:spPr/>
      <dgm:t>
        <a:bodyPr/>
        <a:lstStyle/>
        <a:p>
          <a:endParaRPr lang="it-IT"/>
        </a:p>
      </dgm:t>
    </dgm:pt>
    <dgm:pt modelId="{F049050D-D5C1-4F59-8461-CAB7DE643484}" type="sibTrans" cxnId="{17D0AFDF-A75D-4D1B-8214-1BA949A11DF7}">
      <dgm:prSet/>
      <dgm:spPr/>
      <dgm:t>
        <a:bodyPr/>
        <a:lstStyle/>
        <a:p>
          <a:endParaRPr lang="it-IT"/>
        </a:p>
      </dgm:t>
    </dgm:pt>
    <dgm:pt modelId="{5FFB27FD-6D6A-4864-A38C-33B36C84DF5B}">
      <dgm:prSet phldrT="[Testo]"/>
      <dgm:spPr/>
      <dgm:t>
        <a:bodyPr/>
        <a:lstStyle/>
        <a:p>
          <a:r>
            <a:rPr lang="it-IT" dirty="0"/>
            <a:t>I(n)</a:t>
          </a:r>
        </a:p>
      </dgm:t>
    </dgm:pt>
    <dgm:pt modelId="{4CF6C73D-0D34-491F-80E2-5975B825319F}" type="sibTrans" cxnId="{2C83FC38-FFEF-4C27-B5AA-9937A531EF5C}">
      <dgm:prSet/>
      <dgm:spPr/>
      <dgm:t>
        <a:bodyPr/>
        <a:lstStyle/>
        <a:p>
          <a:endParaRPr lang="it-IT"/>
        </a:p>
      </dgm:t>
    </dgm:pt>
    <dgm:pt modelId="{EF9EF55D-F82F-4A35-94EF-6D97234413B3}" type="parTrans" cxnId="{2C83FC38-FFEF-4C27-B5AA-9937A531EF5C}">
      <dgm:prSet/>
      <dgm:spPr/>
      <dgm:t>
        <a:bodyPr/>
        <a:lstStyle/>
        <a:p>
          <a:endParaRPr lang="it-IT"/>
        </a:p>
      </dgm:t>
    </dgm:pt>
    <dgm:pt modelId="{0E3AE6FF-A9F2-47BF-9BEB-0767A4C2150D}">
      <dgm:prSet phldrT="[Testo]"/>
      <dgm:spPr/>
      <dgm:t>
        <a:bodyPr/>
        <a:lstStyle/>
        <a:p>
          <a:r>
            <a:rPr lang="it-IT" dirty="0"/>
            <a:t>R(n)</a:t>
          </a:r>
        </a:p>
      </dgm:t>
    </dgm:pt>
    <dgm:pt modelId="{9143EFF8-2949-440E-AF02-6A03521FF91D}" type="parTrans" cxnId="{1B5DEACA-97A0-4458-A71F-0EED55334870}">
      <dgm:prSet/>
      <dgm:spPr/>
      <dgm:t>
        <a:bodyPr/>
        <a:lstStyle/>
        <a:p>
          <a:endParaRPr lang="it-IT"/>
        </a:p>
      </dgm:t>
    </dgm:pt>
    <dgm:pt modelId="{562386E2-F216-41E4-AEA4-9B3B38274BDF}" type="sibTrans" cxnId="{1B5DEACA-97A0-4458-A71F-0EED55334870}">
      <dgm:prSet/>
      <dgm:spPr/>
      <dgm:t>
        <a:bodyPr/>
        <a:lstStyle/>
        <a:p>
          <a:endParaRPr lang="it-IT"/>
        </a:p>
      </dgm:t>
    </dgm:pt>
    <dgm:pt modelId="{246E2CCD-7194-4ED9-92A3-50AF3C500C75}">
      <dgm:prSet/>
      <dgm:spPr/>
      <dgm:t>
        <a:bodyPr/>
        <a:lstStyle/>
        <a:p>
          <a:r>
            <a:rPr lang="it-IT" dirty="0"/>
            <a:t>E(n)</a:t>
          </a:r>
        </a:p>
      </dgm:t>
    </dgm:pt>
    <dgm:pt modelId="{09CBCD32-06AE-4DC6-BE57-69BB7A7D8F12}" type="parTrans" cxnId="{9D0E6BED-3DD9-4C20-8607-25719ADABDF0}">
      <dgm:prSet/>
      <dgm:spPr/>
      <dgm:t>
        <a:bodyPr/>
        <a:lstStyle/>
        <a:p>
          <a:endParaRPr lang="it-IT"/>
        </a:p>
      </dgm:t>
    </dgm:pt>
    <dgm:pt modelId="{88D3FD2E-A6E0-4016-953B-6A7B9C12998B}" type="sibTrans" cxnId="{9D0E6BED-3DD9-4C20-8607-25719ADABDF0}">
      <dgm:prSet/>
      <dgm:spPr/>
      <dgm:t>
        <a:bodyPr/>
        <a:lstStyle/>
        <a:p>
          <a:endParaRPr lang="it-IT"/>
        </a:p>
      </dgm:t>
    </dgm:pt>
    <dgm:pt modelId="{06363E2E-B44B-44EC-8C33-135356AD0E0E}" type="pres">
      <dgm:prSet presAssocID="{CC4F7982-485B-46DA-875A-4F74B24A49F1}" presName="Name0" presStyleCnt="0">
        <dgm:presLayoutVars>
          <dgm:dir/>
          <dgm:resizeHandles val="exact"/>
        </dgm:presLayoutVars>
      </dgm:prSet>
      <dgm:spPr/>
    </dgm:pt>
    <dgm:pt modelId="{4393807A-E048-4917-A0B5-73D17FA75326}" type="pres">
      <dgm:prSet presAssocID="{4AE98405-5319-4307-816D-C8FE04F04282}" presName="node" presStyleLbl="node1" presStyleIdx="0" presStyleCnt="4" custLinFactNeighborX="2683" custLinFactNeighborY="-1568">
        <dgm:presLayoutVars>
          <dgm:bulletEnabled val="1"/>
        </dgm:presLayoutVars>
      </dgm:prSet>
      <dgm:spPr/>
    </dgm:pt>
    <dgm:pt modelId="{E872AC78-A471-43ED-8448-59D963BC80DF}" type="pres">
      <dgm:prSet presAssocID="{F049050D-D5C1-4F59-8461-CAB7DE643484}" presName="sibTrans" presStyleLbl="sibTrans2D1" presStyleIdx="0" presStyleCnt="3"/>
      <dgm:spPr/>
    </dgm:pt>
    <dgm:pt modelId="{F4341A79-0254-468F-915E-93780F823FC6}" type="pres">
      <dgm:prSet presAssocID="{F049050D-D5C1-4F59-8461-CAB7DE643484}" presName="connectorText" presStyleLbl="sibTrans2D1" presStyleIdx="0" presStyleCnt="3"/>
      <dgm:spPr/>
    </dgm:pt>
    <dgm:pt modelId="{14074E1E-B7D8-43EC-AA91-3F4A74F07BC6}" type="pres">
      <dgm:prSet presAssocID="{246E2CCD-7194-4ED9-92A3-50AF3C500C75}" presName="node" presStyleLbl="node1" presStyleIdx="1" presStyleCnt="4">
        <dgm:presLayoutVars>
          <dgm:bulletEnabled val="1"/>
        </dgm:presLayoutVars>
      </dgm:prSet>
      <dgm:spPr/>
    </dgm:pt>
    <dgm:pt modelId="{25FB7E74-55AE-4CCF-AC98-61FED6E9E894}" type="pres">
      <dgm:prSet presAssocID="{88D3FD2E-A6E0-4016-953B-6A7B9C12998B}" presName="sibTrans" presStyleLbl="sibTrans2D1" presStyleIdx="1" presStyleCnt="3"/>
      <dgm:spPr/>
    </dgm:pt>
    <dgm:pt modelId="{11ADC4E3-8E06-4C90-BE53-2AD0D47819FC}" type="pres">
      <dgm:prSet presAssocID="{88D3FD2E-A6E0-4016-953B-6A7B9C12998B}" presName="connectorText" presStyleLbl="sibTrans2D1" presStyleIdx="1" presStyleCnt="3"/>
      <dgm:spPr/>
    </dgm:pt>
    <dgm:pt modelId="{ABEC6046-0B36-438E-B0B7-15A96BCCF147}" type="pres">
      <dgm:prSet presAssocID="{5FFB27FD-6D6A-4864-A38C-33B36C84DF5B}" presName="node" presStyleLbl="node1" presStyleIdx="2" presStyleCnt="4">
        <dgm:presLayoutVars>
          <dgm:bulletEnabled val="1"/>
        </dgm:presLayoutVars>
      </dgm:prSet>
      <dgm:spPr/>
    </dgm:pt>
    <dgm:pt modelId="{BC809589-588F-4790-8174-B17DAD226DE1}" type="pres">
      <dgm:prSet presAssocID="{4CF6C73D-0D34-491F-80E2-5975B825319F}" presName="sibTrans" presStyleLbl="sibTrans2D1" presStyleIdx="2" presStyleCnt="3"/>
      <dgm:spPr/>
    </dgm:pt>
    <dgm:pt modelId="{8D93DD6E-C378-4103-9C51-2B6036A39550}" type="pres">
      <dgm:prSet presAssocID="{4CF6C73D-0D34-491F-80E2-5975B825319F}" presName="connectorText" presStyleLbl="sibTrans2D1" presStyleIdx="2" presStyleCnt="3"/>
      <dgm:spPr/>
    </dgm:pt>
    <dgm:pt modelId="{FCDFAE0F-E0C4-4D30-8876-5637FFE7AB7D}" type="pres">
      <dgm:prSet presAssocID="{0E3AE6FF-A9F2-47BF-9BEB-0767A4C2150D}" presName="node" presStyleLbl="node1" presStyleIdx="3" presStyleCnt="4">
        <dgm:presLayoutVars>
          <dgm:bulletEnabled val="1"/>
        </dgm:presLayoutVars>
      </dgm:prSet>
      <dgm:spPr/>
    </dgm:pt>
  </dgm:ptLst>
  <dgm:cxnLst>
    <dgm:cxn modelId="{92B39A08-61E6-4BC9-B3A5-256F70C6D908}" type="presOf" srcId="{246E2CCD-7194-4ED9-92A3-50AF3C500C75}" destId="{14074E1E-B7D8-43EC-AA91-3F4A74F07BC6}" srcOrd="0" destOrd="0" presId="urn:microsoft.com/office/officeart/2005/8/layout/process1"/>
    <dgm:cxn modelId="{79645014-A340-40CA-9C32-B98531E220D1}" type="presOf" srcId="{4CF6C73D-0D34-491F-80E2-5975B825319F}" destId="{BC809589-588F-4790-8174-B17DAD226DE1}" srcOrd="0" destOrd="0" presId="urn:microsoft.com/office/officeart/2005/8/layout/process1"/>
    <dgm:cxn modelId="{57EEAF14-EFBF-4157-A4BE-39D19024829B}" type="presOf" srcId="{88D3FD2E-A6E0-4016-953B-6A7B9C12998B}" destId="{25FB7E74-55AE-4CCF-AC98-61FED6E9E894}" srcOrd="0" destOrd="0" presId="urn:microsoft.com/office/officeart/2005/8/layout/process1"/>
    <dgm:cxn modelId="{74DB732E-3ECD-4D43-AC0A-F986655E2D86}" type="presOf" srcId="{4CF6C73D-0D34-491F-80E2-5975B825319F}" destId="{8D93DD6E-C378-4103-9C51-2B6036A39550}" srcOrd="1" destOrd="0" presId="urn:microsoft.com/office/officeart/2005/8/layout/process1"/>
    <dgm:cxn modelId="{2C83FC38-FFEF-4C27-B5AA-9937A531EF5C}" srcId="{CC4F7982-485B-46DA-875A-4F74B24A49F1}" destId="{5FFB27FD-6D6A-4864-A38C-33B36C84DF5B}" srcOrd="2" destOrd="0" parTransId="{EF9EF55D-F82F-4A35-94EF-6D97234413B3}" sibTransId="{4CF6C73D-0D34-491F-80E2-5975B825319F}"/>
    <dgm:cxn modelId="{29E6FD4C-5451-4616-BE18-94DF841C17A5}" type="presOf" srcId="{5FFB27FD-6D6A-4864-A38C-33B36C84DF5B}" destId="{ABEC6046-0B36-438E-B0B7-15A96BCCF147}" srcOrd="0" destOrd="0" presId="urn:microsoft.com/office/officeart/2005/8/layout/process1"/>
    <dgm:cxn modelId="{11B21659-A69B-4E5C-ACB8-7D49255718F6}" type="presOf" srcId="{F049050D-D5C1-4F59-8461-CAB7DE643484}" destId="{F4341A79-0254-468F-915E-93780F823FC6}" srcOrd="1" destOrd="0" presId="urn:microsoft.com/office/officeart/2005/8/layout/process1"/>
    <dgm:cxn modelId="{485D5D5A-C2E8-4585-8061-88389B7A7954}" type="presOf" srcId="{88D3FD2E-A6E0-4016-953B-6A7B9C12998B}" destId="{11ADC4E3-8E06-4C90-BE53-2AD0D47819FC}" srcOrd="1" destOrd="0" presId="urn:microsoft.com/office/officeart/2005/8/layout/process1"/>
    <dgm:cxn modelId="{49D2A088-79C1-43C4-BA34-C5672416FEF0}" type="presOf" srcId="{4AE98405-5319-4307-816D-C8FE04F04282}" destId="{4393807A-E048-4917-A0B5-73D17FA75326}" srcOrd="0" destOrd="0" presId="urn:microsoft.com/office/officeart/2005/8/layout/process1"/>
    <dgm:cxn modelId="{B34A9DAC-3CA6-41BF-A716-31AE77C37B7E}" type="presOf" srcId="{CC4F7982-485B-46DA-875A-4F74B24A49F1}" destId="{06363E2E-B44B-44EC-8C33-135356AD0E0E}" srcOrd="0" destOrd="0" presId="urn:microsoft.com/office/officeart/2005/8/layout/process1"/>
    <dgm:cxn modelId="{911CD9BD-35F4-46B1-A635-02422187EF4A}" type="presOf" srcId="{0E3AE6FF-A9F2-47BF-9BEB-0767A4C2150D}" destId="{FCDFAE0F-E0C4-4D30-8876-5637FFE7AB7D}" srcOrd="0" destOrd="0" presId="urn:microsoft.com/office/officeart/2005/8/layout/process1"/>
    <dgm:cxn modelId="{644417C5-435E-4970-B0CC-6F025003483F}" type="presOf" srcId="{F049050D-D5C1-4F59-8461-CAB7DE643484}" destId="{E872AC78-A471-43ED-8448-59D963BC80DF}" srcOrd="0" destOrd="0" presId="urn:microsoft.com/office/officeart/2005/8/layout/process1"/>
    <dgm:cxn modelId="{1B5DEACA-97A0-4458-A71F-0EED55334870}" srcId="{CC4F7982-485B-46DA-875A-4F74B24A49F1}" destId="{0E3AE6FF-A9F2-47BF-9BEB-0767A4C2150D}" srcOrd="3" destOrd="0" parTransId="{9143EFF8-2949-440E-AF02-6A03521FF91D}" sibTransId="{562386E2-F216-41E4-AEA4-9B3B38274BDF}"/>
    <dgm:cxn modelId="{17D0AFDF-A75D-4D1B-8214-1BA949A11DF7}" srcId="{CC4F7982-485B-46DA-875A-4F74B24A49F1}" destId="{4AE98405-5319-4307-816D-C8FE04F04282}" srcOrd="0" destOrd="0" parTransId="{BB7CE20C-E7DF-40D2-8109-930EA45BDFB6}" sibTransId="{F049050D-D5C1-4F59-8461-CAB7DE643484}"/>
    <dgm:cxn modelId="{9D0E6BED-3DD9-4C20-8607-25719ADABDF0}" srcId="{CC4F7982-485B-46DA-875A-4F74B24A49F1}" destId="{246E2CCD-7194-4ED9-92A3-50AF3C500C75}" srcOrd="1" destOrd="0" parTransId="{09CBCD32-06AE-4DC6-BE57-69BB7A7D8F12}" sibTransId="{88D3FD2E-A6E0-4016-953B-6A7B9C12998B}"/>
    <dgm:cxn modelId="{10380A74-D32E-4C33-A0BC-FE3D7BFE0377}" type="presParOf" srcId="{06363E2E-B44B-44EC-8C33-135356AD0E0E}" destId="{4393807A-E048-4917-A0B5-73D17FA75326}" srcOrd="0" destOrd="0" presId="urn:microsoft.com/office/officeart/2005/8/layout/process1"/>
    <dgm:cxn modelId="{3DC835F1-DEA3-4049-B6A0-6A4BE587637B}" type="presParOf" srcId="{06363E2E-B44B-44EC-8C33-135356AD0E0E}" destId="{E872AC78-A471-43ED-8448-59D963BC80DF}" srcOrd="1" destOrd="0" presId="urn:microsoft.com/office/officeart/2005/8/layout/process1"/>
    <dgm:cxn modelId="{0E5A1BAE-0643-48E2-AFB2-26E36CEB2962}" type="presParOf" srcId="{E872AC78-A471-43ED-8448-59D963BC80DF}" destId="{F4341A79-0254-468F-915E-93780F823FC6}" srcOrd="0" destOrd="0" presId="urn:microsoft.com/office/officeart/2005/8/layout/process1"/>
    <dgm:cxn modelId="{36175078-88B9-4A55-9F2A-E40593F5FD80}" type="presParOf" srcId="{06363E2E-B44B-44EC-8C33-135356AD0E0E}" destId="{14074E1E-B7D8-43EC-AA91-3F4A74F07BC6}" srcOrd="2" destOrd="0" presId="urn:microsoft.com/office/officeart/2005/8/layout/process1"/>
    <dgm:cxn modelId="{4D15F72C-295F-4D46-81DD-9A2F6A33FB14}" type="presParOf" srcId="{06363E2E-B44B-44EC-8C33-135356AD0E0E}" destId="{25FB7E74-55AE-4CCF-AC98-61FED6E9E894}" srcOrd="3" destOrd="0" presId="urn:microsoft.com/office/officeart/2005/8/layout/process1"/>
    <dgm:cxn modelId="{13D33377-DAD9-4E2A-B462-1FC9162482CF}" type="presParOf" srcId="{25FB7E74-55AE-4CCF-AC98-61FED6E9E894}" destId="{11ADC4E3-8E06-4C90-BE53-2AD0D47819FC}" srcOrd="0" destOrd="0" presId="urn:microsoft.com/office/officeart/2005/8/layout/process1"/>
    <dgm:cxn modelId="{50A50E6D-761A-495F-812A-18D7EF37B3E9}" type="presParOf" srcId="{06363E2E-B44B-44EC-8C33-135356AD0E0E}" destId="{ABEC6046-0B36-438E-B0B7-15A96BCCF147}" srcOrd="4" destOrd="0" presId="urn:microsoft.com/office/officeart/2005/8/layout/process1"/>
    <dgm:cxn modelId="{2DDEBA38-9C0A-48E6-A447-772A16950DAC}" type="presParOf" srcId="{06363E2E-B44B-44EC-8C33-135356AD0E0E}" destId="{BC809589-588F-4790-8174-B17DAD226DE1}" srcOrd="5" destOrd="0" presId="urn:microsoft.com/office/officeart/2005/8/layout/process1"/>
    <dgm:cxn modelId="{87CABB65-1C5B-47DE-90C7-B091168B4129}" type="presParOf" srcId="{BC809589-588F-4790-8174-B17DAD226DE1}" destId="{8D93DD6E-C378-4103-9C51-2B6036A39550}" srcOrd="0" destOrd="0" presId="urn:microsoft.com/office/officeart/2005/8/layout/process1"/>
    <dgm:cxn modelId="{6F2DE0FB-C0AD-4AEB-B6D0-3BB8F4559BF9}" type="presParOf" srcId="{06363E2E-B44B-44EC-8C33-135356AD0E0E}" destId="{FCDFAE0F-E0C4-4D30-8876-5637FFE7AB7D}"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9DF1CBD3-F13C-481D-9D57-D47930CCDF93}" type="doc">
      <dgm:prSet loTypeId="urn:microsoft.com/office/officeart/2008/layout/LinedList" loCatId="list" qsTypeId="urn:microsoft.com/office/officeart/2005/8/quickstyle/3d1" qsCatId="3D" csTypeId="urn:microsoft.com/office/officeart/2005/8/colors/accent0_1" csCatId="mainScheme" phldr="1"/>
      <dgm:spPr/>
      <dgm:t>
        <a:bodyPr/>
        <a:lstStyle/>
        <a:p>
          <a:endParaRPr lang="it-IT"/>
        </a:p>
      </dgm:t>
    </dgm:pt>
    <dgm:pt modelId="{C0BAD157-C297-4E48-8DE6-A875210AA2D6}">
      <dgm:prSet phldrT="[Testo]" custT="1"/>
      <dgm:spPr/>
      <dgm:t>
        <a:bodyPr/>
        <a:lstStyle/>
        <a:p>
          <a:r>
            <a:rPr lang="it-IT" sz="3200" dirty="0">
              <a:solidFill>
                <a:schemeClr val="accent1">
                  <a:lumMod val="50000"/>
                </a:schemeClr>
              </a:solidFill>
            </a:rPr>
            <a:t>Incubazione</a:t>
          </a:r>
        </a:p>
      </dgm:t>
    </dgm:pt>
    <dgm:pt modelId="{0A2A7102-2BF8-4C8C-B7B6-043E5054AB5C}" type="parTrans" cxnId="{95563871-0BFF-4A73-A47F-AD6BC847951A}">
      <dgm:prSet/>
      <dgm:spPr/>
      <dgm:t>
        <a:bodyPr/>
        <a:lstStyle/>
        <a:p>
          <a:endParaRPr lang="it-IT" sz="2800">
            <a:solidFill>
              <a:schemeClr val="accent1">
                <a:lumMod val="50000"/>
              </a:schemeClr>
            </a:solidFill>
          </a:endParaRPr>
        </a:p>
      </dgm:t>
    </dgm:pt>
    <dgm:pt modelId="{27ADE6AE-6DEC-499F-9A29-5B979746EF68}" type="sibTrans" cxnId="{95563871-0BFF-4A73-A47F-AD6BC847951A}">
      <dgm:prSet/>
      <dgm:spPr/>
      <dgm:t>
        <a:bodyPr/>
        <a:lstStyle/>
        <a:p>
          <a:endParaRPr lang="it-IT" sz="2800">
            <a:solidFill>
              <a:schemeClr val="accent1">
                <a:lumMod val="50000"/>
              </a:schemeClr>
            </a:solidFill>
          </a:endParaRPr>
        </a:p>
      </dgm:t>
    </dgm:pt>
    <dgm:pt modelId="{4DAE697A-BC32-4A40-A94E-8D4CC9A2A1A9}">
      <dgm:prSet phldrT="[Testo]" custT="1"/>
      <dgm:spPr/>
      <dgm:t>
        <a:bodyPr/>
        <a:lstStyle/>
        <a:p>
          <a:r>
            <a:rPr lang="it-IT" sz="2400" dirty="0">
              <a:solidFill>
                <a:schemeClr val="accent1">
                  <a:lumMod val="50000"/>
                </a:schemeClr>
              </a:solidFill>
            </a:rPr>
            <a:t>In questo modello si tiene conto del fatto che in molte infezioni esiste un periodo di incubazione tra il momento in cui una persona viene infettata al momento in cui diventa a sua volta infettivo. </a:t>
          </a:r>
        </a:p>
      </dgm:t>
    </dgm:pt>
    <dgm:pt modelId="{57D6A104-9167-454F-9BF4-60294D482899}" type="parTrans" cxnId="{A1A17ACD-F0B5-4019-A254-0757CCED7703}">
      <dgm:prSet/>
      <dgm:spPr/>
      <dgm:t>
        <a:bodyPr/>
        <a:lstStyle/>
        <a:p>
          <a:endParaRPr lang="it-IT" sz="2800">
            <a:solidFill>
              <a:schemeClr val="accent1">
                <a:lumMod val="50000"/>
              </a:schemeClr>
            </a:solidFill>
          </a:endParaRPr>
        </a:p>
      </dgm:t>
    </dgm:pt>
    <dgm:pt modelId="{A5497728-C202-4B4B-A3A2-AF25A17B5E89}" type="sibTrans" cxnId="{A1A17ACD-F0B5-4019-A254-0757CCED7703}">
      <dgm:prSet/>
      <dgm:spPr/>
      <dgm:t>
        <a:bodyPr/>
        <a:lstStyle/>
        <a:p>
          <a:endParaRPr lang="it-IT" sz="2800">
            <a:solidFill>
              <a:schemeClr val="accent1">
                <a:lumMod val="50000"/>
              </a:schemeClr>
            </a:solidFill>
          </a:endParaRPr>
        </a:p>
      </dgm:t>
    </dgm:pt>
    <dgm:pt modelId="{C69B092F-2F20-4DA9-95EE-CA2E0BC14CAA}">
      <dgm:prSet phldrT="[Testo]" custT="1"/>
      <dgm:spPr/>
      <dgm:t>
        <a:bodyPr/>
        <a:lstStyle/>
        <a:p>
          <a:r>
            <a:rPr lang="it-IT" sz="2400" dirty="0">
              <a:solidFill>
                <a:schemeClr val="accent1">
                  <a:lumMod val="50000"/>
                </a:schemeClr>
              </a:solidFill>
            </a:rPr>
            <a:t>Si introduce pertanto la categoria degli esposti E compresa tra i suscettibili e gli infetti</a:t>
          </a:r>
        </a:p>
      </dgm:t>
    </dgm:pt>
    <dgm:pt modelId="{9D127B5D-7084-4F56-9E02-94A37C8CE497}" type="parTrans" cxnId="{AC3F3983-A6E6-4A34-A938-E9B195A246E9}">
      <dgm:prSet/>
      <dgm:spPr/>
      <dgm:t>
        <a:bodyPr/>
        <a:lstStyle/>
        <a:p>
          <a:endParaRPr lang="it-IT" sz="2800">
            <a:solidFill>
              <a:schemeClr val="accent1">
                <a:lumMod val="50000"/>
              </a:schemeClr>
            </a:solidFill>
          </a:endParaRPr>
        </a:p>
      </dgm:t>
    </dgm:pt>
    <dgm:pt modelId="{9D4F7017-6661-4E73-ACC4-4D6D05792E14}" type="sibTrans" cxnId="{AC3F3983-A6E6-4A34-A938-E9B195A246E9}">
      <dgm:prSet/>
      <dgm:spPr/>
      <dgm:t>
        <a:bodyPr/>
        <a:lstStyle/>
        <a:p>
          <a:endParaRPr lang="it-IT" sz="2800">
            <a:solidFill>
              <a:schemeClr val="accent1">
                <a:lumMod val="50000"/>
              </a:schemeClr>
            </a:solidFill>
          </a:endParaRPr>
        </a:p>
      </dgm:t>
    </dgm:pt>
    <dgm:pt modelId="{E214BB7E-2F76-4B2E-A90E-CA6A3EE5CDB8}">
      <dgm:prSet phldrT="[Testo]" custT="1"/>
      <dgm:spPr/>
      <dgm:t>
        <a:bodyPr/>
        <a:lstStyle/>
        <a:p>
          <a:r>
            <a:rPr lang="it-IT" sz="2400" dirty="0">
              <a:solidFill>
                <a:schemeClr val="accent1">
                  <a:lumMod val="50000"/>
                </a:schemeClr>
              </a:solidFill>
            </a:rPr>
            <a:t>Corrispondentemente un tasso di esposizione </a:t>
          </a:r>
          <a:r>
            <a:rPr lang="it-IT" sz="2400" b="1" dirty="0">
              <a:solidFill>
                <a:schemeClr val="accent1">
                  <a:lumMod val="50000"/>
                </a:schemeClr>
              </a:solidFill>
            </a:rPr>
            <a:t>e</a:t>
          </a:r>
          <a:r>
            <a:rPr lang="it-IT" sz="2400" dirty="0">
              <a:solidFill>
                <a:schemeClr val="accent1">
                  <a:lumMod val="50000"/>
                </a:schemeClr>
              </a:solidFill>
            </a:rPr>
            <a:t> inversamente proporzionale al tempo medio di incubazione </a:t>
          </a:r>
        </a:p>
      </dgm:t>
    </dgm:pt>
    <dgm:pt modelId="{7213CB55-8CF9-43F4-A319-97EB96352474}" type="parTrans" cxnId="{056EEEEC-33C9-4745-B5BC-4C33E47D24A8}">
      <dgm:prSet/>
      <dgm:spPr/>
      <dgm:t>
        <a:bodyPr/>
        <a:lstStyle/>
        <a:p>
          <a:endParaRPr lang="it-IT" sz="2800">
            <a:solidFill>
              <a:schemeClr val="accent1">
                <a:lumMod val="50000"/>
              </a:schemeClr>
            </a:solidFill>
          </a:endParaRPr>
        </a:p>
      </dgm:t>
    </dgm:pt>
    <dgm:pt modelId="{CEADCFE0-EE25-4043-9FAD-951C2527EA5A}" type="sibTrans" cxnId="{056EEEEC-33C9-4745-B5BC-4C33E47D24A8}">
      <dgm:prSet/>
      <dgm:spPr/>
      <dgm:t>
        <a:bodyPr/>
        <a:lstStyle/>
        <a:p>
          <a:endParaRPr lang="it-IT" sz="2800">
            <a:solidFill>
              <a:schemeClr val="accent1">
                <a:lumMod val="50000"/>
              </a:schemeClr>
            </a:solidFill>
          </a:endParaRPr>
        </a:p>
      </dgm:t>
    </dgm:pt>
    <dgm:pt modelId="{57FAC46A-6572-4A8C-9C7A-72E6EF5A8A70}" type="pres">
      <dgm:prSet presAssocID="{9DF1CBD3-F13C-481D-9D57-D47930CCDF93}" presName="vert0" presStyleCnt="0">
        <dgm:presLayoutVars>
          <dgm:dir/>
          <dgm:animOne val="branch"/>
          <dgm:animLvl val="lvl"/>
        </dgm:presLayoutVars>
      </dgm:prSet>
      <dgm:spPr/>
    </dgm:pt>
    <dgm:pt modelId="{26294D74-6CE4-43C9-9232-EAEF94E9FB48}" type="pres">
      <dgm:prSet presAssocID="{C0BAD157-C297-4E48-8DE6-A875210AA2D6}" presName="thickLine" presStyleLbl="alignNode1" presStyleIdx="0" presStyleCnt="1"/>
      <dgm:spPr/>
    </dgm:pt>
    <dgm:pt modelId="{DA58E118-CB2A-47FC-ADD9-70673FBF4275}" type="pres">
      <dgm:prSet presAssocID="{C0BAD157-C297-4E48-8DE6-A875210AA2D6}" presName="horz1" presStyleCnt="0"/>
      <dgm:spPr/>
    </dgm:pt>
    <dgm:pt modelId="{A3F8540B-053C-4BC3-BD77-01A9EF83D76B}" type="pres">
      <dgm:prSet presAssocID="{C0BAD157-C297-4E48-8DE6-A875210AA2D6}" presName="tx1" presStyleLbl="revTx" presStyleIdx="0" presStyleCnt="4"/>
      <dgm:spPr/>
    </dgm:pt>
    <dgm:pt modelId="{CC7C7A4C-6959-4544-ADD1-DFB8C94F1CF2}" type="pres">
      <dgm:prSet presAssocID="{C0BAD157-C297-4E48-8DE6-A875210AA2D6}" presName="vert1" presStyleCnt="0"/>
      <dgm:spPr/>
    </dgm:pt>
    <dgm:pt modelId="{03AC3E89-FE4A-40EF-9AF1-F6FBC77287EF}" type="pres">
      <dgm:prSet presAssocID="{4DAE697A-BC32-4A40-A94E-8D4CC9A2A1A9}" presName="vertSpace2a" presStyleCnt="0"/>
      <dgm:spPr/>
    </dgm:pt>
    <dgm:pt modelId="{15267885-31E3-415E-AA6F-4E28DAFD1C4B}" type="pres">
      <dgm:prSet presAssocID="{4DAE697A-BC32-4A40-A94E-8D4CC9A2A1A9}" presName="horz2" presStyleCnt="0"/>
      <dgm:spPr/>
    </dgm:pt>
    <dgm:pt modelId="{955061F0-E369-424C-8FE1-B49FF3517F2B}" type="pres">
      <dgm:prSet presAssocID="{4DAE697A-BC32-4A40-A94E-8D4CC9A2A1A9}" presName="horzSpace2" presStyleCnt="0"/>
      <dgm:spPr/>
    </dgm:pt>
    <dgm:pt modelId="{C36F0143-1CFD-4109-A7BC-FAA24C9EAA94}" type="pres">
      <dgm:prSet presAssocID="{4DAE697A-BC32-4A40-A94E-8D4CC9A2A1A9}" presName="tx2" presStyleLbl="revTx" presStyleIdx="1" presStyleCnt="4" custScaleY="151241"/>
      <dgm:spPr/>
    </dgm:pt>
    <dgm:pt modelId="{5BE94DD7-485D-4FCE-81D3-0C6390932F50}" type="pres">
      <dgm:prSet presAssocID="{4DAE697A-BC32-4A40-A94E-8D4CC9A2A1A9}" presName="vert2" presStyleCnt="0"/>
      <dgm:spPr/>
    </dgm:pt>
    <dgm:pt modelId="{CAE24507-6148-4888-8DA9-9CE8112C9D7C}" type="pres">
      <dgm:prSet presAssocID="{4DAE697A-BC32-4A40-A94E-8D4CC9A2A1A9}" presName="thinLine2b" presStyleLbl="callout" presStyleIdx="0" presStyleCnt="3"/>
      <dgm:spPr/>
    </dgm:pt>
    <dgm:pt modelId="{85CCBA8C-9249-4C68-9DD8-24DDC02B2819}" type="pres">
      <dgm:prSet presAssocID="{4DAE697A-BC32-4A40-A94E-8D4CC9A2A1A9}" presName="vertSpace2b" presStyleCnt="0"/>
      <dgm:spPr/>
    </dgm:pt>
    <dgm:pt modelId="{CA476CDB-361E-43E4-A2BE-15B31BD9708A}" type="pres">
      <dgm:prSet presAssocID="{C69B092F-2F20-4DA9-95EE-CA2E0BC14CAA}" presName="horz2" presStyleCnt="0"/>
      <dgm:spPr/>
    </dgm:pt>
    <dgm:pt modelId="{48FB097D-6596-498E-98EA-35921D456C4B}" type="pres">
      <dgm:prSet presAssocID="{C69B092F-2F20-4DA9-95EE-CA2E0BC14CAA}" presName="horzSpace2" presStyleCnt="0"/>
      <dgm:spPr/>
    </dgm:pt>
    <dgm:pt modelId="{0371924B-120B-44B6-B180-A7EACFDEF1F5}" type="pres">
      <dgm:prSet presAssocID="{C69B092F-2F20-4DA9-95EE-CA2E0BC14CAA}" presName="tx2" presStyleLbl="revTx" presStyleIdx="2" presStyleCnt="4"/>
      <dgm:spPr/>
    </dgm:pt>
    <dgm:pt modelId="{D73C8C1B-D849-4961-BE75-853B9845024D}" type="pres">
      <dgm:prSet presAssocID="{C69B092F-2F20-4DA9-95EE-CA2E0BC14CAA}" presName="vert2" presStyleCnt="0"/>
      <dgm:spPr/>
    </dgm:pt>
    <dgm:pt modelId="{ED7D9070-72A5-4B04-912B-B0B466E02198}" type="pres">
      <dgm:prSet presAssocID="{C69B092F-2F20-4DA9-95EE-CA2E0BC14CAA}" presName="thinLine2b" presStyleLbl="callout" presStyleIdx="1" presStyleCnt="3"/>
      <dgm:spPr/>
    </dgm:pt>
    <dgm:pt modelId="{DA15A0D4-3A74-40CC-91E5-80E06FF29F7A}" type="pres">
      <dgm:prSet presAssocID="{C69B092F-2F20-4DA9-95EE-CA2E0BC14CAA}" presName="vertSpace2b" presStyleCnt="0"/>
      <dgm:spPr/>
    </dgm:pt>
    <dgm:pt modelId="{0FB4E1F2-792A-4E79-8889-523E05653034}" type="pres">
      <dgm:prSet presAssocID="{E214BB7E-2F76-4B2E-A90E-CA6A3EE5CDB8}" presName="horz2" presStyleCnt="0"/>
      <dgm:spPr/>
    </dgm:pt>
    <dgm:pt modelId="{B2CAE15B-B2DD-461E-956D-A50B4A9AA490}" type="pres">
      <dgm:prSet presAssocID="{E214BB7E-2F76-4B2E-A90E-CA6A3EE5CDB8}" presName="horzSpace2" presStyleCnt="0"/>
      <dgm:spPr/>
    </dgm:pt>
    <dgm:pt modelId="{E70F2827-019C-4030-911B-DDCE8C19D828}" type="pres">
      <dgm:prSet presAssocID="{E214BB7E-2F76-4B2E-A90E-CA6A3EE5CDB8}" presName="tx2" presStyleLbl="revTx" presStyleIdx="3" presStyleCnt="4"/>
      <dgm:spPr/>
    </dgm:pt>
    <dgm:pt modelId="{7ECE86A5-C870-42F9-A8C0-D7A64BB771F3}" type="pres">
      <dgm:prSet presAssocID="{E214BB7E-2F76-4B2E-A90E-CA6A3EE5CDB8}" presName="vert2" presStyleCnt="0"/>
      <dgm:spPr/>
    </dgm:pt>
    <dgm:pt modelId="{7DDA2976-F858-4830-9914-487A8FC1FF98}" type="pres">
      <dgm:prSet presAssocID="{E214BB7E-2F76-4B2E-A90E-CA6A3EE5CDB8}" presName="thinLine2b" presStyleLbl="callout" presStyleIdx="2" presStyleCnt="3"/>
      <dgm:spPr/>
    </dgm:pt>
    <dgm:pt modelId="{C06D5B6C-6E31-40DD-AB51-977DE1FFC55F}" type="pres">
      <dgm:prSet presAssocID="{E214BB7E-2F76-4B2E-A90E-CA6A3EE5CDB8}" presName="vertSpace2b" presStyleCnt="0"/>
      <dgm:spPr/>
    </dgm:pt>
  </dgm:ptLst>
  <dgm:cxnLst>
    <dgm:cxn modelId="{AD4E5D27-4B1F-4C59-9C8C-11FC9F7E8D7F}" type="presOf" srcId="{4DAE697A-BC32-4A40-A94E-8D4CC9A2A1A9}" destId="{C36F0143-1CFD-4109-A7BC-FAA24C9EAA94}" srcOrd="0" destOrd="0" presId="urn:microsoft.com/office/officeart/2008/layout/LinedList"/>
    <dgm:cxn modelId="{95563871-0BFF-4A73-A47F-AD6BC847951A}" srcId="{9DF1CBD3-F13C-481D-9D57-D47930CCDF93}" destId="{C0BAD157-C297-4E48-8DE6-A875210AA2D6}" srcOrd="0" destOrd="0" parTransId="{0A2A7102-2BF8-4C8C-B7B6-043E5054AB5C}" sibTransId="{27ADE6AE-6DEC-499F-9A29-5B979746EF68}"/>
    <dgm:cxn modelId="{EC482177-3EC4-4B00-A686-F479B5284399}" type="presOf" srcId="{E214BB7E-2F76-4B2E-A90E-CA6A3EE5CDB8}" destId="{E70F2827-019C-4030-911B-DDCE8C19D828}" srcOrd="0" destOrd="0" presId="urn:microsoft.com/office/officeart/2008/layout/LinedList"/>
    <dgm:cxn modelId="{AC3F3983-A6E6-4A34-A938-E9B195A246E9}" srcId="{C0BAD157-C297-4E48-8DE6-A875210AA2D6}" destId="{C69B092F-2F20-4DA9-95EE-CA2E0BC14CAA}" srcOrd="1" destOrd="0" parTransId="{9D127B5D-7084-4F56-9E02-94A37C8CE497}" sibTransId="{9D4F7017-6661-4E73-ACC4-4D6D05792E14}"/>
    <dgm:cxn modelId="{863D02A5-FFF2-41B8-8023-2A5B54281314}" type="presOf" srcId="{C0BAD157-C297-4E48-8DE6-A875210AA2D6}" destId="{A3F8540B-053C-4BC3-BD77-01A9EF83D76B}" srcOrd="0" destOrd="0" presId="urn:microsoft.com/office/officeart/2008/layout/LinedList"/>
    <dgm:cxn modelId="{076CC1C8-E65A-4ABE-8057-F7CB85021F4B}" type="presOf" srcId="{C69B092F-2F20-4DA9-95EE-CA2E0BC14CAA}" destId="{0371924B-120B-44B6-B180-A7EACFDEF1F5}" srcOrd="0" destOrd="0" presId="urn:microsoft.com/office/officeart/2008/layout/LinedList"/>
    <dgm:cxn modelId="{A1A17ACD-F0B5-4019-A254-0757CCED7703}" srcId="{C0BAD157-C297-4E48-8DE6-A875210AA2D6}" destId="{4DAE697A-BC32-4A40-A94E-8D4CC9A2A1A9}" srcOrd="0" destOrd="0" parTransId="{57D6A104-9167-454F-9BF4-60294D482899}" sibTransId="{A5497728-C202-4B4B-A3A2-AF25A17B5E89}"/>
    <dgm:cxn modelId="{056EEEEC-33C9-4745-B5BC-4C33E47D24A8}" srcId="{C0BAD157-C297-4E48-8DE6-A875210AA2D6}" destId="{E214BB7E-2F76-4B2E-A90E-CA6A3EE5CDB8}" srcOrd="2" destOrd="0" parTransId="{7213CB55-8CF9-43F4-A319-97EB96352474}" sibTransId="{CEADCFE0-EE25-4043-9FAD-951C2527EA5A}"/>
    <dgm:cxn modelId="{32B5E3ED-1C9F-4206-B172-CF1C9F91B2F6}" type="presOf" srcId="{9DF1CBD3-F13C-481D-9D57-D47930CCDF93}" destId="{57FAC46A-6572-4A8C-9C7A-72E6EF5A8A70}" srcOrd="0" destOrd="0" presId="urn:microsoft.com/office/officeart/2008/layout/LinedList"/>
    <dgm:cxn modelId="{B61F4D66-40B5-401C-B4E2-751EDD81015F}" type="presParOf" srcId="{57FAC46A-6572-4A8C-9C7A-72E6EF5A8A70}" destId="{26294D74-6CE4-43C9-9232-EAEF94E9FB48}" srcOrd="0" destOrd="0" presId="urn:microsoft.com/office/officeart/2008/layout/LinedList"/>
    <dgm:cxn modelId="{71F6AA7A-BC7A-46A8-B054-ADD6B15D8659}" type="presParOf" srcId="{57FAC46A-6572-4A8C-9C7A-72E6EF5A8A70}" destId="{DA58E118-CB2A-47FC-ADD9-70673FBF4275}" srcOrd="1" destOrd="0" presId="urn:microsoft.com/office/officeart/2008/layout/LinedList"/>
    <dgm:cxn modelId="{F3C5B4B2-88FD-4171-AC10-A602C20DF3FE}" type="presParOf" srcId="{DA58E118-CB2A-47FC-ADD9-70673FBF4275}" destId="{A3F8540B-053C-4BC3-BD77-01A9EF83D76B}" srcOrd="0" destOrd="0" presId="urn:microsoft.com/office/officeart/2008/layout/LinedList"/>
    <dgm:cxn modelId="{43772298-CDF2-42B4-B6B7-F35A9EE7F142}" type="presParOf" srcId="{DA58E118-CB2A-47FC-ADD9-70673FBF4275}" destId="{CC7C7A4C-6959-4544-ADD1-DFB8C94F1CF2}" srcOrd="1" destOrd="0" presId="urn:microsoft.com/office/officeart/2008/layout/LinedList"/>
    <dgm:cxn modelId="{8F96A08A-F828-4C23-9483-1782C6747CFC}" type="presParOf" srcId="{CC7C7A4C-6959-4544-ADD1-DFB8C94F1CF2}" destId="{03AC3E89-FE4A-40EF-9AF1-F6FBC77287EF}" srcOrd="0" destOrd="0" presId="urn:microsoft.com/office/officeart/2008/layout/LinedList"/>
    <dgm:cxn modelId="{B67F3ADC-98E1-4F39-996F-0E0B69D95AF0}" type="presParOf" srcId="{CC7C7A4C-6959-4544-ADD1-DFB8C94F1CF2}" destId="{15267885-31E3-415E-AA6F-4E28DAFD1C4B}" srcOrd="1" destOrd="0" presId="urn:microsoft.com/office/officeart/2008/layout/LinedList"/>
    <dgm:cxn modelId="{926A3CB4-83A9-4DE0-AA6C-287B5F84E655}" type="presParOf" srcId="{15267885-31E3-415E-AA6F-4E28DAFD1C4B}" destId="{955061F0-E369-424C-8FE1-B49FF3517F2B}" srcOrd="0" destOrd="0" presId="urn:microsoft.com/office/officeart/2008/layout/LinedList"/>
    <dgm:cxn modelId="{0DBE48BA-497A-476E-BAFD-26F9A2A23B79}" type="presParOf" srcId="{15267885-31E3-415E-AA6F-4E28DAFD1C4B}" destId="{C36F0143-1CFD-4109-A7BC-FAA24C9EAA94}" srcOrd="1" destOrd="0" presId="urn:microsoft.com/office/officeart/2008/layout/LinedList"/>
    <dgm:cxn modelId="{8ACD2C04-9500-4C0D-B73E-7C544DEB9A08}" type="presParOf" srcId="{15267885-31E3-415E-AA6F-4E28DAFD1C4B}" destId="{5BE94DD7-485D-4FCE-81D3-0C6390932F50}" srcOrd="2" destOrd="0" presId="urn:microsoft.com/office/officeart/2008/layout/LinedList"/>
    <dgm:cxn modelId="{E4D7F08E-7FDC-403E-A3FC-5841117DECB6}" type="presParOf" srcId="{CC7C7A4C-6959-4544-ADD1-DFB8C94F1CF2}" destId="{CAE24507-6148-4888-8DA9-9CE8112C9D7C}" srcOrd="2" destOrd="0" presId="urn:microsoft.com/office/officeart/2008/layout/LinedList"/>
    <dgm:cxn modelId="{CA63A30C-FA6F-4111-B590-D5185C370E70}" type="presParOf" srcId="{CC7C7A4C-6959-4544-ADD1-DFB8C94F1CF2}" destId="{85CCBA8C-9249-4C68-9DD8-24DDC02B2819}" srcOrd="3" destOrd="0" presId="urn:microsoft.com/office/officeart/2008/layout/LinedList"/>
    <dgm:cxn modelId="{09E80C83-84F9-413B-87FB-899FA1A8FDB1}" type="presParOf" srcId="{CC7C7A4C-6959-4544-ADD1-DFB8C94F1CF2}" destId="{CA476CDB-361E-43E4-A2BE-15B31BD9708A}" srcOrd="4" destOrd="0" presId="urn:microsoft.com/office/officeart/2008/layout/LinedList"/>
    <dgm:cxn modelId="{84BE123C-3951-427E-AB98-F96DE865C04E}" type="presParOf" srcId="{CA476CDB-361E-43E4-A2BE-15B31BD9708A}" destId="{48FB097D-6596-498E-98EA-35921D456C4B}" srcOrd="0" destOrd="0" presId="urn:microsoft.com/office/officeart/2008/layout/LinedList"/>
    <dgm:cxn modelId="{6A3C3ADC-453F-4D41-AA71-57BBDBFD4783}" type="presParOf" srcId="{CA476CDB-361E-43E4-A2BE-15B31BD9708A}" destId="{0371924B-120B-44B6-B180-A7EACFDEF1F5}" srcOrd="1" destOrd="0" presId="urn:microsoft.com/office/officeart/2008/layout/LinedList"/>
    <dgm:cxn modelId="{3C776942-9AC1-49CB-A1B4-56A10CD93D7F}" type="presParOf" srcId="{CA476CDB-361E-43E4-A2BE-15B31BD9708A}" destId="{D73C8C1B-D849-4961-BE75-853B9845024D}" srcOrd="2" destOrd="0" presId="urn:microsoft.com/office/officeart/2008/layout/LinedList"/>
    <dgm:cxn modelId="{7E8CF45A-DD7F-4FBE-AF01-DD090EB1A37F}" type="presParOf" srcId="{CC7C7A4C-6959-4544-ADD1-DFB8C94F1CF2}" destId="{ED7D9070-72A5-4B04-912B-B0B466E02198}" srcOrd="5" destOrd="0" presId="urn:microsoft.com/office/officeart/2008/layout/LinedList"/>
    <dgm:cxn modelId="{1AECEEAD-AC01-4601-AD27-DEFAFEEF71D5}" type="presParOf" srcId="{CC7C7A4C-6959-4544-ADD1-DFB8C94F1CF2}" destId="{DA15A0D4-3A74-40CC-91E5-80E06FF29F7A}" srcOrd="6" destOrd="0" presId="urn:microsoft.com/office/officeart/2008/layout/LinedList"/>
    <dgm:cxn modelId="{147D9165-1DC4-4195-9540-113BDF53BD30}" type="presParOf" srcId="{CC7C7A4C-6959-4544-ADD1-DFB8C94F1CF2}" destId="{0FB4E1F2-792A-4E79-8889-523E05653034}" srcOrd="7" destOrd="0" presId="urn:microsoft.com/office/officeart/2008/layout/LinedList"/>
    <dgm:cxn modelId="{4ECF0B2B-9A3B-43B8-94D8-F2907F021B1A}" type="presParOf" srcId="{0FB4E1F2-792A-4E79-8889-523E05653034}" destId="{B2CAE15B-B2DD-461E-956D-A50B4A9AA490}" srcOrd="0" destOrd="0" presId="urn:microsoft.com/office/officeart/2008/layout/LinedList"/>
    <dgm:cxn modelId="{B7EC78F2-5BE5-4BD5-B08A-DC7DFFE1EC36}" type="presParOf" srcId="{0FB4E1F2-792A-4E79-8889-523E05653034}" destId="{E70F2827-019C-4030-911B-DDCE8C19D828}" srcOrd="1" destOrd="0" presId="urn:microsoft.com/office/officeart/2008/layout/LinedList"/>
    <dgm:cxn modelId="{8A88C51E-25BF-42E3-A7CD-37CCC7DC8934}" type="presParOf" srcId="{0FB4E1F2-792A-4E79-8889-523E05653034}" destId="{7ECE86A5-C870-42F9-A8C0-D7A64BB771F3}" srcOrd="2" destOrd="0" presId="urn:microsoft.com/office/officeart/2008/layout/LinedList"/>
    <dgm:cxn modelId="{3230BCE7-666D-4624-81A5-7DDB396932AA}" type="presParOf" srcId="{CC7C7A4C-6959-4544-ADD1-DFB8C94F1CF2}" destId="{7DDA2976-F858-4830-9914-487A8FC1FF98}" srcOrd="8" destOrd="0" presId="urn:microsoft.com/office/officeart/2008/layout/LinedList"/>
    <dgm:cxn modelId="{E491106A-1BCF-4274-9F5C-D6D7719479C5}" type="presParOf" srcId="{CC7C7A4C-6959-4544-ADD1-DFB8C94F1CF2}" destId="{C06D5B6C-6E31-40DD-AB51-977DE1FFC55F}" srcOrd="9" destOrd="0" presId="urn:microsoft.com/office/officeart/2008/layout/Lined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CC4F7982-485B-46DA-875A-4F74B24A49F1}" type="doc">
      <dgm:prSet loTypeId="urn:microsoft.com/office/officeart/2005/8/layout/process1" loCatId="process" qsTypeId="urn:microsoft.com/office/officeart/2005/8/quickstyle/3d1" qsCatId="3D" csTypeId="urn:microsoft.com/office/officeart/2005/8/colors/colorful1" csCatId="colorful" phldr="1"/>
      <dgm:spPr/>
    </dgm:pt>
    <dgm:pt modelId="{4AE98405-5319-4307-816D-C8FE04F04282}">
      <dgm:prSet phldrT="[Testo]"/>
      <dgm:spPr/>
      <dgm:t>
        <a:bodyPr/>
        <a:lstStyle/>
        <a:p>
          <a:r>
            <a:rPr lang="it-IT" dirty="0"/>
            <a:t>S(n)</a:t>
          </a:r>
        </a:p>
      </dgm:t>
    </dgm:pt>
    <dgm:pt modelId="{BB7CE20C-E7DF-40D2-8109-930EA45BDFB6}" type="parTrans" cxnId="{17D0AFDF-A75D-4D1B-8214-1BA949A11DF7}">
      <dgm:prSet/>
      <dgm:spPr/>
      <dgm:t>
        <a:bodyPr/>
        <a:lstStyle/>
        <a:p>
          <a:endParaRPr lang="it-IT"/>
        </a:p>
      </dgm:t>
    </dgm:pt>
    <dgm:pt modelId="{F049050D-D5C1-4F59-8461-CAB7DE643484}" type="sibTrans" cxnId="{17D0AFDF-A75D-4D1B-8214-1BA949A11DF7}">
      <dgm:prSet/>
      <dgm:spPr/>
      <dgm:t>
        <a:bodyPr/>
        <a:lstStyle/>
        <a:p>
          <a:endParaRPr lang="it-IT"/>
        </a:p>
      </dgm:t>
    </dgm:pt>
    <dgm:pt modelId="{5FFB27FD-6D6A-4864-A38C-33B36C84DF5B}">
      <dgm:prSet phldrT="[Testo]"/>
      <dgm:spPr/>
      <dgm:t>
        <a:bodyPr/>
        <a:lstStyle/>
        <a:p>
          <a:r>
            <a:rPr lang="it-IT" dirty="0"/>
            <a:t>I(n)</a:t>
          </a:r>
        </a:p>
      </dgm:t>
    </dgm:pt>
    <dgm:pt modelId="{4CF6C73D-0D34-491F-80E2-5975B825319F}" type="sibTrans" cxnId="{2C83FC38-FFEF-4C27-B5AA-9937A531EF5C}">
      <dgm:prSet/>
      <dgm:spPr/>
      <dgm:t>
        <a:bodyPr/>
        <a:lstStyle/>
        <a:p>
          <a:endParaRPr lang="it-IT"/>
        </a:p>
      </dgm:t>
    </dgm:pt>
    <dgm:pt modelId="{EF9EF55D-F82F-4A35-94EF-6D97234413B3}" type="parTrans" cxnId="{2C83FC38-FFEF-4C27-B5AA-9937A531EF5C}">
      <dgm:prSet/>
      <dgm:spPr/>
      <dgm:t>
        <a:bodyPr/>
        <a:lstStyle/>
        <a:p>
          <a:endParaRPr lang="it-IT"/>
        </a:p>
      </dgm:t>
    </dgm:pt>
    <dgm:pt modelId="{0E3AE6FF-A9F2-47BF-9BEB-0767A4C2150D}">
      <dgm:prSet phldrT="[Testo]"/>
      <dgm:spPr/>
      <dgm:t>
        <a:bodyPr/>
        <a:lstStyle/>
        <a:p>
          <a:r>
            <a:rPr lang="it-IT" dirty="0"/>
            <a:t>R(n)</a:t>
          </a:r>
        </a:p>
      </dgm:t>
    </dgm:pt>
    <dgm:pt modelId="{9143EFF8-2949-440E-AF02-6A03521FF91D}" type="parTrans" cxnId="{1B5DEACA-97A0-4458-A71F-0EED55334870}">
      <dgm:prSet/>
      <dgm:spPr/>
      <dgm:t>
        <a:bodyPr/>
        <a:lstStyle/>
        <a:p>
          <a:endParaRPr lang="it-IT"/>
        </a:p>
      </dgm:t>
    </dgm:pt>
    <dgm:pt modelId="{562386E2-F216-41E4-AEA4-9B3B38274BDF}" type="sibTrans" cxnId="{1B5DEACA-97A0-4458-A71F-0EED55334870}">
      <dgm:prSet/>
      <dgm:spPr/>
      <dgm:t>
        <a:bodyPr/>
        <a:lstStyle/>
        <a:p>
          <a:endParaRPr lang="it-IT"/>
        </a:p>
      </dgm:t>
    </dgm:pt>
    <dgm:pt modelId="{246E2CCD-7194-4ED9-92A3-50AF3C500C75}">
      <dgm:prSet/>
      <dgm:spPr/>
      <dgm:t>
        <a:bodyPr/>
        <a:lstStyle/>
        <a:p>
          <a:r>
            <a:rPr lang="it-IT" dirty="0"/>
            <a:t>E(n)</a:t>
          </a:r>
        </a:p>
      </dgm:t>
    </dgm:pt>
    <dgm:pt modelId="{09CBCD32-06AE-4DC6-BE57-69BB7A7D8F12}" type="parTrans" cxnId="{9D0E6BED-3DD9-4C20-8607-25719ADABDF0}">
      <dgm:prSet/>
      <dgm:spPr/>
      <dgm:t>
        <a:bodyPr/>
        <a:lstStyle/>
        <a:p>
          <a:endParaRPr lang="it-IT"/>
        </a:p>
      </dgm:t>
    </dgm:pt>
    <dgm:pt modelId="{88D3FD2E-A6E0-4016-953B-6A7B9C12998B}" type="sibTrans" cxnId="{9D0E6BED-3DD9-4C20-8607-25719ADABDF0}">
      <dgm:prSet/>
      <dgm:spPr/>
      <dgm:t>
        <a:bodyPr/>
        <a:lstStyle/>
        <a:p>
          <a:endParaRPr lang="it-IT"/>
        </a:p>
      </dgm:t>
    </dgm:pt>
    <dgm:pt modelId="{D6BC9B8C-15E3-46F2-9533-8F10B214A91A}">
      <dgm:prSet/>
      <dgm:spPr/>
      <dgm:t>
        <a:bodyPr/>
        <a:lstStyle/>
        <a:p>
          <a:r>
            <a:rPr lang="it-IT" dirty="0"/>
            <a:t>M(n)</a:t>
          </a:r>
        </a:p>
      </dgm:t>
    </dgm:pt>
    <dgm:pt modelId="{8C2BC153-19E8-4DC4-8EEF-66BB6A7032F4}" type="parTrans" cxnId="{41F05A0D-9F1C-4F7A-B042-E4175B6BB49E}">
      <dgm:prSet/>
      <dgm:spPr/>
      <dgm:t>
        <a:bodyPr/>
        <a:lstStyle/>
        <a:p>
          <a:endParaRPr lang="it-IT"/>
        </a:p>
      </dgm:t>
    </dgm:pt>
    <dgm:pt modelId="{C9EB73FD-1771-412F-84CA-892A3D77E405}" type="sibTrans" cxnId="{41F05A0D-9F1C-4F7A-B042-E4175B6BB49E}">
      <dgm:prSet/>
      <dgm:spPr/>
      <dgm:t>
        <a:bodyPr/>
        <a:lstStyle/>
        <a:p>
          <a:endParaRPr lang="it-IT"/>
        </a:p>
      </dgm:t>
    </dgm:pt>
    <dgm:pt modelId="{06363E2E-B44B-44EC-8C33-135356AD0E0E}" type="pres">
      <dgm:prSet presAssocID="{CC4F7982-485B-46DA-875A-4F74B24A49F1}" presName="Name0" presStyleCnt="0">
        <dgm:presLayoutVars>
          <dgm:dir/>
          <dgm:resizeHandles val="exact"/>
        </dgm:presLayoutVars>
      </dgm:prSet>
      <dgm:spPr/>
    </dgm:pt>
    <dgm:pt modelId="{D0EC818F-78D7-41F0-98DA-4D103611AC08}" type="pres">
      <dgm:prSet presAssocID="{D6BC9B8C-15E3-46F2-9533-8F10B214A91A}" presName="node" presStyleLbl="node1" presStyleIdx="0" presStyleCnt="5">
        <dgm:presLayoutVars>
          <dgm:bulletEnabled val="1"/>
        </dgm:presLayoutVars>
      </dgm:prSet>
      <dgm:spPr/>
    </dgm:pt>
    <dgm:pt modelId="{04664C75-3400-4C30-958C-6FD3C7961A48}" type="pres">
      <dgm:prSet presAssocID="{C9EB73FD-1771-412F-84CA-892A3D77E405}" presName="sibTrans" presStyleLbl="sibTrans2D1" presStyleIdx="0" presStyleCnt="4"/>
      <dgm:spPr/>
    </dgm:pt>
    <dgm:pt modelId="{95FA6992-70C6-42A0-8FB2-D07597753FCF}" type="pres">
      <dgm:prSet presAssocID="{C9EB73FD-1771-412F-84CA-892A3D77E405}" presName="connectorText" presStyleLbl="sibTrans2D1" presStyleIdx="0" presStyleCnt="4"/>
      <dgm:spPr/>
    </dgm:pt>
    <dgm:pt modelId="{4393807A-E048-4917-A0B5-73D17FA75326}" type="pres">
      <dgm:prSet presAssocID="{4AE98405-5319-4307-816D-C8FE04F04282}" presName="node" presStyleLbl="node1" presStyleIdx="1" presStyleCnt="5" custLinFactNeighborX="2683" custLinFactNeighborY="-1568">
        <dgm:presLayoutVars>
          <dgm:bulletEnabled val="1"/>
        </dgm:presLayoutVars>
      </dgm:prSet>
      <dgm:spPr/>
    </dgm:pt>
    <dgm:pt modelId="{E872AC78-A471-43ED-8448-59D963BC80DF}" type="pres">
      <dgm:prSet presAssocID="{F049050D-D5C1-4F59-8461-CAB7DE643484}" presName="sibTrans" presStyleLbl="sibTrans2D1" presStyleIdx="1" presStyleCnt="4"/>
      <dgm:spPr/>
    </dgm:pt>
    <dgm:pt modelId="{F4341A79-0254-468F-915E-93780F823FC6}" type="pres">
      <dgm:prSet presAssocID="{F049050D-D5C1-4F59-8461-CAB7DE643484}" presName="connectorText" presStyleLbl="sibTrans2D1" presStyleIdx="1" presStyleCnt="4"/>
      <dgm:spPr/>
    </dgm:pt>
    <dgm:pt modelId="{14074E1E-B7D8-43EC-AA91-3F4A74F07BC6}" type="pres">
      <dgm:prSet presAssocID="{246E2CCD-7194-4ED9-92A3-50AF3C500C75}" presName="node" presStyleLbl="node1" presStyleIdx="2" presStyleCnt="5">
        <dgm:presLayoutVars>
          <dgm:bulletEnabled val="1"/>
        </dgm:presLayoutVars>
      </dgm:prSet>
      <dgm:spPr/>
    </dgm:pt>
    <dgm:pt modelId="{25FB7E74-55AE-4CCF-AC98-61FED6E9E894}" type="pres">
      <dgm:prSet presAssocID="{88D3FD2E-A6E0-4016-953B-6A7B9C12998B}" presName="sibTrans" presStyleLbl="sibTrans2D1" presStyleIdx="2" presStyleCnt="4"/>
      <dgm:spPr/>
    </dgm:pt>
    <dgm:pt modelId="{11ADC4E3-8E06-4C90-BE53-2AD0D47819FC}" type="pres">
      <dgm:prSet presAssocID="{88D3FD2E-A6E0-4016-953B-6A7B9C12998B}" presName="connectorText" presStyleLbl="sibTrans2D1" presStyleIdx="2" presStyleCnt="4"/>
      <dgm:spPr/>
    </dgm:pt>
    <dgm:pt modelId="{ABEC6046-0B36-438E-B0B7-15A96BCCF147}" type="pres">
      <dgm:prSet presAssocID="{5FFB27FD-6D6A-4864-A38C-33B36C84DF5B}" presName="node" presStyleLbl="node1" presStyleIdx="3" presStyleCnt="5">
        <dgm:presLayoutVars>
          <dgm:bulletEnabled val="1"/>
        </dgm:presLayoutVars>
      </dgm:prSet>
      <dgm:spPr/>
    </dgm:pt>
    <dgm:pt modelId="{BC809589-588F-4790-8174-B17DAD226DE1}" type="pres">
      <dgm:prSet presAssocID="{4CF6C73D-0D34-491F-80E2-5975B825319F}" presName="sibTrans" presStyleLbl="sibTrans2D1" presStyleIdx="3" presStyleCnt="4"/>
      <dgm:spPr/>
    </dgm:pt>
    <dgm:pt modelId="{8D93DD6E-C378-4103-9C51-2B6036A39550}" type="pres">
      <dgm:prSet presAssocID="{4CF6C73D-0D34-491F-80E2-5975B825319F}" presName="connectorText" presStyleLbl="sibTrans2D1" presStyleIdx="3" presStyleCnt="4"/>
      <dgm:spPr/>
    </dgm:pt>
    <dgm:pt modelId="{FCDFAE0F-E0C4-4D30-8876-5637FFE7AB7D}" type="pres">
      <dgm:prSet presAssocID="{0E3AE6FF-A9F2-47BF-9BEB-0767A4C2150D}" presName="node" presStyleLbl="node1" presStyleIdx="4" presStyleCnt="5">
        <dgm:presLayoutVars>
          <dgm:bulletEnabled val="1"/>
        </dgm:presLayoutVars>
      </dgm:prSet>
      <dgm:spPr/>
    </dgm:pt>
  </dgm:ptLst>
  <dgm:cxnLst>
    <dgm:cxn modelId="{92B39A08-61E6-4BC9-B3A5-256F70C6D908}" type="presOf" srcId="{246E2CCD-7194-4ED9-92A3-50AF3C500C75}" destId="{14074E1E-B7D8-43EC-AA91-3F4A74F07BC6}" srcOrd="0" destOrd="0" presId="urn:microsoft.com/office/officeart/2005/8/layout/process1"/>
    <dgm:cxn modelId="{41F05A0D-9F1C-4F7A-B042-E4175B6BB49E}" srcId="{CC4F7982-485B-46DA-875A-4F74B24A49F1}" destId="{D6BC9B8C-15E3-46F2-9533-8F10B214A91A}" srcOrd="0" destOrd="0" parTransId="{8C2BC153-19E8-4DC4-8EEF-66BB6A7032F4}" sibTransId="{C9EB73FD-1771-412F-84CA-892A3D77E405}"/>
    <dgm:cxn modelId="{E32F1513-76D6-4CE8-9FD2-0B55E549174F}" type="presOf" srcId="{C9EB73FD-1771-412F-84CA-892A3D77E405}" destId="{95FA6992-70C6-42A0-8FB2-D07597753FCF}" srcOrd="1" destOrd="0" presId="urn:microsoft.com/office/officeart/2005/8/layout/process1"/>
    <dgm:cxn modelId="{79645014-A340-40CA-9C32-B98531E220D1}" type="presOf" srcId="{4CF6C73D-0D34-491F-80E2-5975B825319F}" destId="{BC809589-588F-4790-8174-B17DAD226DE1}" srcOrd="0" destOrd="0" presId="urn:microsoft.com/office/officeart/2005/8/layout/process1"/>
    <dgm:cxn modelId="{57EEAF14-EFBF-4157-A4BE-39D19024829B}" type="presOf" srcId="{88D3FD2E-A6E0-4016-953B-6A7B9C12998B}" destId="{25FB7E74-55AE-4CCF-AC98-61FED6E9E894}" srcOrd="0" destOrd="0" presId="urn:microsoft.com/office/officeart/2005/8/layout/process1"/>
    <dgm:cxn modelId="{74DB732E-3ECD-4D43-AC0A-F986655E2D86}" type="presOf" srcId="{4CF6C73D-0D34-491F-80E2-5975B825319F}" destId="{8D93DD6E-C378-4103-9C51-2B6036A39550}" srcOrd="1" destOrd="0" presId="urn:microsoft.com/office/officeart/2005/8/layout/process1"/>
    <dgm:cxn modelId="{2C83FC38-FFEF-4C27-B5AA-9937A531EF5C}" srcId="{CC4F7982-485B-46DA-875A-4F74B24A49F1}" destId="{5FFB27FD-6D6A-4864-A38C-33B36C84DF5B}" srcOrd="3" destOrd="0" parTransId="{EF9EF55D-F82F-4A35-94EF-6D97234413B3}" sibTransId="{4CF6C73D-0D34-491F-80E2-5975B825319F}"/>
    <dgm:cxn modelId="{29E6FD4C-5451-4616-BE18-94DF841C17A5}" type="presOf" srcId="{5FFB27FD-6D6A-4864-A38C-33B36C84DF5B}" destId="{ABEC6046-0B36-438E-B0B7-15A96BCCF147}" srcOrd="0" destOrd="0" presId="urn:microsoft.com/office/officeart/2005/8/layout/process1"/>
    <dgm:cxn modelId="{4AC7AB72-DD2E-439C-A2D7-A5B73EF60B18}" type="presOf" srcId="{D6BC9B8C-15E3-46F2-9533-8F10B214A91A}" destId="{D0EC818F-78D7-41F0-98DA-4D103611AC08}" srcOrd="0" destOrd="0" presId="urn:microsoft.com/office/officeart/2005/8/layout/process1"/>
    <dgm:cxn modelId="{11B21659-A69B-4E5C-ACB8-7D49255718F6}" type="presOf" srcId="{F049050D-D5C1-4F59-8461-CAB7DE643484}" destId="{F4341A79-0254-468F-915E-93780F823FC6}" srcOrd="1" destOrd="0" presId="urn:microsoft.com/office/officeart/2005/8/layout/process1"/>
    <dgm:cxn modelId="{485D5D5A-C2E8-4585-8061-88389B7A7954}" type="presOf" srcId="{88D3FD2E-A6E0-4016-953B-6A7B9C12998B}" destId="{11ADC4E3-8E06-4C90-BE53-2AD0D47819FC}" srcOrd="1" destOrd="0" presId="urn:microsoft.com/office/officeart/2005/8/layout/process1"/>
    <dgm:cxn modelId="{49D2A088-79C1-43C4-BA34-C5672416FEF0}" type="presOf" srcId="{4AE98405-5319-4307-816D-C8FE04F04282}" destId="{4393807A-E048-4917-A0B5-73D17FA75326}" srcOrd="0" destOrd="0" presId="urn:microsoft.com/office/officeart/2005/8/layout/process1"/>
    <dgm:cxn modelId="{B34A9DAC-3CA6-41BF-A716-31AE77C37B7E}" type="presOf" srcId="{CC4F7982-485B-46DA-875A-4F74B24A49F1}" destId="{06363E2E-B44B-44EC-8C33-135356AD0E0E}" srcOrd="0" destOrd="0" presId="urn:microsoft.com/office/officeart/2005/8/layout/process1"/>
    <dgm:cxn modelId="{911CD9BD-35F4-46B1-A635-02422187EF4A}" type="presOf" srcId="{0E3AE6FF-A9F2-47BF-9BEB-0767A4C2150D}" destId="{FCDFAE0F-E0C4-4D30-8876-5637FFE7AB7D}" srcOrd="0" destOrd="0" presId="urn:microsoft.com/office/officeart/2005/8/layout/process1"/>
    <dgm:cxn modelId="{644417C5-435E-4970-B0CC-6F025003483F}" type="presOf" srcId="{F049050D-D5C1-4F59-8461-CAB7DE643484}" destId="{E872AC78-A471-43ED-8448-59D963BC80DF}" srcOrd="0" destOrd="0" presId="urn:microsoft.com/office/officeart/2005/8/layout/process1"/>
    <dgm:cxn modelId="{1B5DEACA-97A0-4458-A71F-0EED55334870}" srcId="{CC4F7982-485B-46DA-875A-4F74B24A49F1}" destId="{0E3AE6FF-A9F2-47BF-9BEB-0767A4C2150D}" srcOrd="4" destOrd="0" parTransId="{9143EFF8-2949-440E-AF02-6A03521FF91D}" sibTransId="{562386E2-F216-41E4-AEA4-9B3B38274BDF}"/>
    <dgm:cxn modelId="{B858D9D4-739B-4CFE-9F89-4C9B6D2D8CA6}" type="presOf" srcId="{C9EB73FD-1771-412F-84CA-892A3D77E405}" destId="{04664C75-3400-4C30-958C-6FD3C7961A48}" srcOrd="0" destOrd="0" presId="urn:microsoft.com/office/officeart/2005/8/layout/process1"/>
    <dgm:cxn modelId="{17D0AFDF-A75D-4D1B-8214-1BA949A11DF7}" srcId="{CC4F7982-485B-46DA-875A-4F74B24A49F1}" destId="{4AE98405-5319-4307-816D-C8FE04F04282}" srcOrd="1" destOrd="0" parTransId="{BB7CE20C-E7DF-40D2-8109-930EA45BDFB6}" sibTransId="{F049050D-D5C1-4F59-8461-CAB7DE643484}"/>
    <dgm:cxn modelId="{9D0E6BED-3DD9-4C20-8607-25719ADABDF0}" srcId="{CC4F7982-485B-46DA-875A-4F74B24A49F1}" destId="{246E2CCD-7194-4ED9-92A3-50AF3C500C75}" srcOrd="2" destOrd="0" parTransId="{09CBCD32-06AE-4DC6-BE57-69BB7A7D8F12}" sibTransId="{88D3FD2E-A6E0-4016-953B-6A7B9C12998B}"/>
    <dgm:cxn modelId="{BEF619F6-28BD-4D17-818A-3F778864D3F4}" type="presParOf" srcId="{06363E2E-B44B-44EC-8C33-135356AD0E0E}" destId="{D0EC818F-78D7-41F0-98DA-4D103611AC08}" srcOrd="0" destOrd="0" presId="urn:microsoft.com/office/officeart/2005/8/layout/process1"/>
    <dgm:cxn modelId="{FAE071E5-1ADE-4C82-892D-0CDD1600AAE8}" type="presParOf" srcId="{06363E2E-B44B-44EC-8C33-135356AD0E0E}" destId="{04664C75-3400-4C30-958C-6FD3C7961A48}" srcOrd="1" destOrd="0" presId="urn:microsoft.com/office/officeart/2005/8/layout/process1"/>
    <dgm:cxn modelId="{F52261B9-35DE-4422-A65B-25BD89EF7A07}" type="presParOf" srcId="{04664C75-3400-4C30-958C-6FD3C7961A48}" destId="{95FA6992-70C6-42A0-8FB2-D07597753FCF}" srcOrd="0" destOrd="0" presId="urn:microsoft.com/office/officeart/2005/8/layout/process1"/>
    <dgm:cxn modelId="{10380A74-D32E-4C33-A0BC-FE3D7BFE0377}" type="presParOf" srcId="{06363E2E-B44B-44EC-8C33-135356AD0E0E}" destId="{4393807A-E048-4917-A0B5-73D17FA75326}" srcOrd="2" destOrd="0" presId="urn:microsoft.com/office/officeart/2005/8/layout/process1"/>
    <dgm:cxn modelId="{3DC835F1-DEA3-4049-B6A0-6A4BE587637B}" type="presParOf" srcId="{06363E2E-B44B-44EC-8C33-135356AD0E0E}" destId="{E872AC78-A471-43ED-8448-59D963BC80DF}" srcOrd="3" destOrd="0" presId="urn:microsoft.com/office/officeart/2005/8/layout/process1"/>
    <dgm:cxn modelId="{0E5A1BAE-0643-48E2-AFB2-26E36CEB2962}" type="presParOf" srcId="{E872AC78-A471-43ED-8448-59D963BC80DF}" destId="{F4341A79-0254-468F-915E-93780F823FC6}" srcOrd="0" destOrd="0" presId="urn:microsoft.com/office/officeart/2005/8/layout/process1"/>
    <dgm:cxn modelId="{36175078-88B9-4A55-9F2A-E40593F5FD80}" type="presParOf" srcId="{06363E2E-B44B-44EC-8C33-135356AD0E0E}" destId="{14074E1E-B7D8-43EC-AA91-3F4A74F07BC6}" srcOrd="4" destOrd="0" presId="urn:microsoft.com/office/officeart/2005/8/layout/process1"/>
    <dgm:cxn modelId="{4D15F72C-295F-4D46-81DD-9A2F6A33FB14}" type="presParOf" srcId="{06363E2E-B44B-44EC-8C33-135356AD0E0E}" destId="{25FB7E74-55AE-4CCF-AC98-61FED6E9E894}" srcOrd="5" destOrd="0" presId="urn:microsoft.com/office/officeart/2005/8/layout/process1"/>
    <dgm:cxn modelId="{13D33377-DAD9-4E2A-B462-1FC9162482CF}" type="presParOf" srcId="{25FB7E74-55AE-4CCF-AC98-61FED6E9E894}" destId="{11ADC4E3-8E06-4C90-BE53-2AD0D47819FC}" srcOrd="0" destOrd="0" presId="urn:microsoft.com/office/officeart/2005/8/layout/process1"/>
    <dgm:cxn modelId="{50A50E6D-761A-495F-812A-18D7EF37B3E9}" type="presParOf" srcId="{06363E2E-B44B-44EC-8C33-135356AD0E0E}" destId="{ABEC6046-0B36-438E-B0B7-15A96BCCF147}" srcOrd="6" destOrd="0" presId="urn:microsoft.com/office/officeart/2005/8/layout/process1"/>
    <dgm:cxn modelId="{2DDEBA38-9C0A-48E6-A447-772A16950DAC}" type="presParOf" srcId="{06363E2E-B44B-44EC-8C33-135356AD0E0E}" destId="{BC809589-588F-4790-8174-B17DAD226DE1}" srcOrd="7" destOrd="0" presId="urn:microsoft.com/office/officeart/2005/8/layout/process1"/>
    <dgm:cxn modelId="{87CABB65-1C5B-47DE-90C7-B091168B4129}" type="presParOf" srcId="{BC809589-588F-4790-8174-B17DAD226DE1}" destId="{8D93DD6E-C378-4103-9C51-2B6036A39550}" srcOrd="0" destOrd="0" presId="urn:microsoft.com/office/officeart/2005/8/layout/process1"/>
    <dgm:cxn modelId="{6F2DE0FB-C0AD-4AEB-B6D0-3BB8F4559BF9}" type="presParOf" srcId="{06363E2E-B44B-44EC-8C33-135356AD0E0E}" destId="{FCDFAE0F-E0C4-4D30-8876-5637FFE7AB7D}" srcOrd="8"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C984C048-5CA0-400D-84FE-5B6E48450D65}" type="doc">
      <dgm:prSet loTypeId="urn:microsoft.com/office/officeart/2008/layout/LinedList" loCatId="hierarchy" qsTypeId="urn:microsoft.com/office/officeart/2005/8/quickstyle/3d1" qsCatId="3D" csTypeId="urn:microsoft.com/office/officeart/2005/8/colors/accent0_1" csCatId="mainScheme" phldr="1"/>
      <dgm:spPr/>
      <dgm:t>
        <a:bodyPr/>
        <a:lstStyle/>
        <a:p>
          <a:endParaRPr lang="it-IT"/>
        </a:p>
      </dgm:t>
    </dgm:pt>
    <dgm:pt modelId="{91AA2DE7-976F-4DAC-887E-EDF169D4447E}">
      <dgm:prSet phldrT="[Testo]" custT="1"/>
      <dgm:spPr/>
      <dgm:t>
        <a:bodyPr/>
        <a:lstStyle/>
        <a:p>
          <a:r>
            <a:rPr lang="it-IT" sz="3600" dirty="0">
              <a:solidFill>
                <a:schemeClr val="accent1">
                  <a:lumMod val="50000"/>
                </a:schemeClr>
              </a:solidFill>
            </a:rPr>
            <a:t>Immunità</a:t>
          </a:r>
        </a:p>
      </dgm:t>
    </dgm:pt>
    <dgm:pt modelId="{D7D17497-84B6-41F5-BA31-7CFF57A20F3A}" type="parTrans" cxnId="{73919098-A1B9-4FF7-9227-31F15DE36B01}">
      <dgm:prSet/>
      <dgm:spPr/>
      <dgm:t>
        <a:bodyPr/>
        <a:lstStyle/>
        <a:p>
          <a:endParaRPr lang="it-IT" sz="2800">
            <a:solidFill>
              <a:schemeClr val="accent1">
                <a:lumMod val="50000"/>
              </a:schemeClr>
            </a:solidFill>
          </a:endParaRPr>
        </a:p>
      </dgm:t>
    </dgm:pt>
    <dgm:pt modelId="{CF77D518-6469-495A-B33A-6FA73DBAF178}" type="sibTrans" cxnId="{73919098-A1B9-4FF7-9227-31F15DE36B01}">
      <dgm:prSet/>
      <dgm:spPr/>
      <dgm:t>
        <a:bodyPr/>
        <a:lstStyle/>
        <a:p>
          <a:endParaRPr lang="it-IT" sz="2800">
            <a:solidFill>
              <a:schemeClr val="accent1">
                <a:lumMod val="50000"/>
              </a:schemeClr>
            </a:solidFill>
          </a:endParaRPr>
        </a:p>
      </dgm:t>
    </dgm:pt>
    <dgm:pt modelId="{B5B30EAC-E961-4D25-B55D-C556953A67DF}">
      <dgm:prSet phldrT="[Testo]" custT="1"/>
      <dgm:spPr/>
      <dgm:t>
        <a:bodyPr/>
        <a:lstStyle/>
        <a:p>
          <a:r>
            <a:rPr lang="it-IT" sz="2400" dirty="0">
              <a:solidFill>
                <a:schemeClr val="accent1">
                  <a:lumMod val="50000"/>
                </a:schemeClr>
              </a:solidFill>
            </a:rPr>
            <a:t>In questo modello, rispetto al precedente SEIR, si prende in considerazione che in alcune infezioni esiste un periodo di immunità che consente a una persona sana di non essere suscettibile (ad es neonati protetti dal latte materno). </a:t>
          </a:r>
        </a:p>
      </dgm:t>
    </dgm:pt>
    <dgm:pt modelId="{4E22B224-F3F7-4778-9F79-E073D591BEB4}" type="parTrans" cxnId="{3E76103F-497E-4DB6-AB84-9A2375C915B6}">
      <dgm:prSet/>
      <dgm:spPr/>
      <dgm:t>
        <a:bodyPr/>
        <a:lstStyle/>
        <a:p>
          <a:endParaRPr lang="it-IT" sz="2800">
            <a:solidFill>
              <a:schemeClr val="accent1">
                <a:lumMod val="50000"/>
              </a:schemeClr>
            </a:solidFill>
          </a:endParaRPr>
        </a:p>
      </dgm:t>
    </dgm:pt>
    <dgm:pt modelId="{559EDD86-6284-4806-9DD1-36BD199422E7}" type="sibTrans" cxnId="{3E76103F-497E-4DB6-AB84-9A2375C915B6}">
      <dgm:prSet/>
      <dgm:spPr/>
      <dgm:t>
        <a:bodyPr/>
        <a:lstStyle/>
        <a:p>
          <a:endParaRPr lang="it-IT" sz="2800">
            <a:solidFill>
              <a:schemeClr val="accent1">
                <a:lumMod val="50000"/>
              </a:schemeClr>
            </a:solidFill>
          </a:endParaRPr>
        </a:p>
      </dgm:t>
    </dgm:pt>
    <dgm:pt modelId="{9224F34E-A6CA-4143-9D43-CB793B4A2C11}">
      <dgm:prSet phldrT="[Testo]" custT="1"/>
      <dgm:spPr/>
      <dgm:t>
        <a:bodyPr/>
        <a:lstStyle/>
        <a:p>
          <a:r>
            <a:rPr lang="it-IT" sz="2400" dirty="0">
              <a:solidFill>
                <a:schemeClr val="accent1">
                  <a:lumMod val="50000"/>
                </a:schemeClr>
              </a:solidFill>
            </a:rPr>
            <a:t>Si introduce pertanto la categoria degli immuni M che precede quella dei suscettibili</a:t>
          </a:r>
        </a:p>
      </dgm:t>
    </dgm:pt>
    <dgm:pt modelId="{F316A52C-F5B1-4149-97F1-423D1A4056CD}" type="parTrans" cxnId="{C8CA7270-BDC7-4C6F-A41A-386976F518A5}">
      <dgm:prSet/>
      <dgm:spPr/>
      <dgm:t>
        <a:bodyPr/>
        <a:lstStyle/>
        <a:p>
          <a:endParaRPr lang="it-IT" sz="2800">
            <a:solidFill>
              <a:schemeClr val="accent1">
                <a:lumMod val="50000"/>
              </a:schemeClr>
            </a:solidFill>
          </a:endParaRPr>
        </a:p>
      </dgm:t>
    </dgm:pt>
    <dgm:pt modelId="{1C295315-7D15-4479-96C8-EBA56629EF34}" type="sibTrans" cxnId="{C8CA7270-BDC7-4C6F-A41A-386976F518A5}">
      <dgm:prSet/>
      <dgm:spPr/>
      <dgm:t>
        <a:bodyPr/>
        <a:lstStyle/>
        <a:p>
          <a:endParaRPr lang="it-IT" sz="2800">
            <a:solidFill>
              <a:schemeClr val="accent1">
                <a:lumMod val="50000"/>
              </a:schemeClr>
            </a:solidFill>
          </a:endParaRPr>
        </a:p>
      </dgm:t>
    </dgm:pt>
    <dgm:pt modelId="{18C94695-BA9C-42F0-8FB5-8C224232FA40}">
      <dgm:prSet phldrT="[Testo]" custT="1"/>
      <dgm:spPr/>
      <dgm:t>
        <a:bodyPr/>
        <a:lstStyle/>
        <a:p>
          <a:r>
            <a:rPr lang="it-IT" sz="2400" dirty="0">
              <a:solidFill>
                <a:schemeClr val="accent1">
                  <a:lumMod val="50000"/>
                </a:schemeClr>
              </a:solidFill>
            </a:rPr>
            <a:t>Corrispondentemente un tasso di suscettibilità </a:t>
          </a:r>
          <a:r>
            <a:rPr lang="it-IT" sz="2400" dirty="0">
              <a:solidFill>
                <a:schemeClr val="accent1">
                  <a:lumMod val="50000"/>
                </a:schemeClr>
              </a:solidFill>
              <a:sym typeface="Symbol" panose="05050102010706020507" pitchFamily="18" charset="2"/>
            </a:rPr>
            <a:t></a:t>
          </a:r>
          <a:r>
            <a:rPr lang="it-IT" sz="2400" dirty="0">
              <a:solidFill>
                <a:schemeClr val="accent1">
                  <a:lumMod val="50000"/>
                </a:schemeClr>
              </a:solidFill>
            </a:rPr>
            <a:t> inversamente proporzionale al tempo medio di immunità. </a:t>
          </a:r>
        </a:p>
      </dgm:t>
    </dgm:pt>
    <dgm:pt modelId="{508515C6-2D4C-49DA-BD9B-705CF4CFA7F5}" type="parTrans" cxnId="{B8C08684-A420-4928-9989-4C3A3C0F83F5}">
      <dgm:prSet/>
      <dgm:spPr/>
      <dgm:t>
        <a:bodyPr/>
        <a:lstStyle/>
        <a:p>
          <a:endParaRPr lang="it-IT" sz="2800">
            <a:solidFill>
              <a:schemeClr val="accent1">
                <a:lumMod val="50000"/>
              </a:schemeClr>
            </a:solidFill>
          </a:endParaRPr>
        </a:p>
      </dgm:t>
    </dgm:pt>
    <dgm:pt modelId="{85343A5F-E288-45C3-97D4-C0F12E309CE1}" type="sibTrans" cxnId="{B8C08684-A420-4928-9989-4C3A3C0F83F5}">
      <dgm:prSet/>
      <dgm:spPr/>
      <dgm:t>
        <a:bodyPr/>
        <a:lstStyle/>
        <a:p>
          <a:endParaRPr lang="it-IT" sz="2800">
            <a:solidFill>
              <a:schemeClr val="accent1">
                <a:lumMod val="50000"/>
              </a:schemeClr>
            </a:solidFill>
          </a:endParaRPr>
        </a:p>
      </dgm:t>
    </dgm:pt>
    <dgm:pt modelId="{8AB9ED92-5B02-4EF9-9C5D-BA10DAD97122}" type="pres">
      <dgm:prSet presAssocID="{C984C048-5CA0-400D-84FE-5B6E48450D65}" presName="vert0" presStyleCnt="0">
        <dgm:presLayoutVars>
          <dgm:dir/>
          <dgm:animOne val="branch"/>
          <dgm:animLvl val="lvl"/>
        </dgm:presLayoutVars>
      </dgm:prSet>
      <dgm:spPr/>
    </dgm:pt>
    <dgm:pt modelId="{4183D54D-66FB-4B8A-A312-EF7D7C21E093}" type="pres">
      <dgm:prSet presAssocID="{91AA2DE7-976F-4DAC-887E-EDF169D4447E}" presName="thickLine" presStyleLbl="alignNode1" presStyleIdx="0" presStyleCnt="1"/>
      <dgm:spPr/>
    </dgm:pt>
    <dgm:pt modelId="{73715D1F-B6DA-4C82-9CE3-2F83AC6FAE65}" type="pres">
      <dgm:prSet presAssocID="{91AA2DE7-976F-4DAC-887E-EDF169D4447E}" presName="horz1" presStyleCnt="0"/>
      <dgm:spPr/>
    </dgm:pt>
    <dgm:pt modelId="{E2F82DFF-E3BA-4CA9-80E6-8EB514DB5F9D}" type="pres">
      <dgm:prSet presAssocID="{91AA2DE7-976F-4DAC-887E-EDF169D4447E}" presName="tx1" presStyleLbl="revTx" presStyleIdx="0" presStyleCnt="4"/>
      <dgm:spPr/>
    </dgm:pt>
    <dgm:pt modelId="{E79543B4-8620-475D-BABD-BA0ADF945BAC}" type="pres">
      <dgm:prSet presAssocID="{91AA2DE7-976F-4DAC-887E-EDF169D4447E}" presName="vert1" presStyleCnt="0"/>
      <dgm:spPr/>
    </dgm:pt>
    <dgm:pt modelId="{F107A174-7607-4836-8136-EA7574FC80FF}" type="pres">
      <dgm:prSet presAssocID="{B5B30EAC-E961-4D25-B55D-C556953A67DF}" presName="vertSpace2a" presStyleCnt="0"/>
      <dgm:spPr/>
    </dgm:pt>
    <dgm:pt modelId="{C2B67000-310A-4215-B703-A6E798BBF435}" type="pres">
      <dgm:prSet presAssocID="{B5B30EAC-E961-4D25-B55D-C556953A67DF}" presName="horz2" presStyleCnt="0"/>
      <dgm:spPr/>
    </dgm:pt>
    <dgm:pt modelId="{F78C978A-2282-414E-A6D0-D607FFFED342}" type="pres">
      <dgm:prSet presAssocID="{B5B30EAC-E961-4D25-B55D-C556953A67DF}" presName="horzSpace2" presStyleCnt="0"/>
      <dgm:spPr/>
    </dgm:pt>
    <dgm:pt modelId="{7BF76A5E-68EB-40B0-9BB2-4315E1DC0D57}" type="pres">
      <dgm:prSet presAssocID="{B5B30EAC-E961-4D25-B55D-C556953A67DF}" presName="tx2" presStyleLbl="revTx" presStyleIdx="1" presStyleCnt="4" custScaleY="292081"/>
      <dgm:spPr/>
    </dgm:pt>
    <dgm:pt modelId="{3137BB17-087E-4C3C-A258-D8335CE955CC}" type="pres">
      <dgm:prSet presAssocID="{B5B30EAC-E961-4D25-B55D-C556953A67DF}" presName="vert2" presStyleCnt="0"/>
      <dgm:spPr/>
    </dgm:pt>
    <dgm:pt modelId="{A2EDBFB0-EA5D-49D8-BC9C-709CA2C49E0A}" type="pres">
      <dgm:prSet presAssocID="{B5B30EAC-E961-4D25-B55D-C556953A67DF}" presName="thinLine2b" presStyleLbl="callout" presStyleIdx="0" presStyleCnt="3"/>
      <dgm:spPr/>
    </dgm:pt>
    <dgm:pt modelId="{D97C23B5-89E2-4946-9945-E689EA604B1D}" type="pres">
      <dgm:prSet presAssocID="{B5B30EAC-E961-4D25-B55D-C556953A67DF}" presName="vertSpace2b" presStyleCnt="0"/>
      <dgm:spPr/>
    </dgm:pt>
    <dgm:pt modelId="{2125E50C-91B8-4D9E-BC1B-C6F3A18ECB0E}" type="pres">
      <dgm:prSet presAssocID="{9224F34E-A6CA-4143-9D43-CB793B4A2C11}" presName="horz2" presStyleCnt="0"/>
      <dgm:spPr/>
    </dgm:pt>
    <dgm:pt modelId="{49FA2E37-FD03-4271-85D2-CDF8BE8AA5A6}" type="pres">
      <dgm:prSet presAssocID="{9224F34E-A6CA-4143-9D43-CB793B4A2C11}" presName="horzSpace2" presStyleCnt="0"/>
      <dgm:spPr/>
    </dgm:pt>
    <dgm:pt modelId="{25BB408E-7B26-453B-BB1B-060012FA8B1D}" type="pres">
      <dgm:prSet presAssocID="{9224F34E-A6CA-4143-9D43-CB793B4A2C11}" presName="tx2" presStyleLbl="revTx" presStyleIdx="2" presStyleCnt="4" custScaleY="163386"/>
      <dgm:spPr/>
    </dgm:pt>
    <dgm:pt modelId="{0378A646-8180-4474-90A6-D737E1523DF5}" type="pres">
      <dgm:prSet presAssocID="{9224F34E-A6CA-4143-9D43-CB793B4A2C11}" presName="vert2" presStyleCnt="0"/>
      <dgm:spPr/>
    </dgm:pt>
    <dgm:pt modelId="{D586789A-43E4-404C-95C1-51E34BE7EEB2}" type="pres">
      <dgm:prSet presAssocID="{9224F34E-A6CA-4143-9D43-CB793B4A2C11}" presName="thinLine2b" presStyleLbl="callout" presStyleIdx="1" presStyleCnt="3"/>
      <dgm:spPr/>
    </dgm:pt>
    <dgm:pt modelId="{C7BA133F-D811-4BF6-A039-EA39C502E130}" type="pres">
      <dgm:prSet presAssocID="{9224F34E-A6CA-4143-9D43-CB793B4A2C11}" presName="vertSpace2b" presStyleCnt="0"/>
      <dgm:spPr/>
    </dgm:pt>
    <dgm:pt modelId="{F9686642-7F9A-4C2B-A8B9-28F37746BAE2}" type="pres">
      <dgm:prSet presAssocID="{18C94695-BA9C-42F0-8FB5-8C224232FA40}" presName="horz2" presStyleCnt="0"/>
      <dgm:spPr/>
    </dgm:pt>
    <dgm:pt modelId="{205890FB-77C1-4372-B361-AA2AC3E28BA8}" type="pres">
      <dgm:prSet presAssocID="{18C94695-BA9C-42F0-8FB5-8C224232FA40}" presName="horzSpace2" presStyleCnt="0"/>
      <dgm:spPr/>
    </dgm:pt>
    <dgm:pt modelId="{8EABB427-33CE-46D0-BA5A-21C4B9510189}" type="pres">
      <dgm:prSet presAssocID="{18C94695-BA9C-42F0-8FB5-8C224232FA40}" presName="tx2" presStyleLbl="revTx" presStyleIdx="3" presStyleCnt="4" custScaleY="182228"/>
      <dgm:spPr/>
    </dgm:pt>
    <dgm:pt modelId="{566C1AE8-43CD-4FD2-B92A-878F9B14CA5E}" type="pres">
      <dgm:prSet presAssocID="{18C94695-BA9C-42F0-8FB5-8C224232FA40}" presName="vert2" presStyleCnt="0"/>
      <dgm:spPr/>
    </dgm:pt>
    <dgm:pt modelId="{368B074B-DB6C-4303-8A8C-2A0482B20F80}" type="pres">
      <dgm:prSet presAssocID="{18C94695-BA9C-42F0-8FB5-8C224232FA40}" presName="thinLine2b" presStyleLbl="callout" presStyleIdx="2" presStyleCnt="3"/>
      <dgm:spPr/>
    </dgm:pt>
    <dgm:pt modelId="{90F0BF51-9701-4FE4-883B-83C7821CADB5}" type="pres">
      <dgm:prSet presAssocID="{18C94695-BA9C-42F0-8FB5-8C224232FA40}" presName="vertSpace2b" presStyleCnt="0"/>
      <dgm:spPr/>
    </dgm:pt>
  </dgm:ptLst>
  <dgm:cxnLst>
    <dgm:cxn modelId="{3E76103F-497E-4DB6-AB84-9A2375C915B6}" srcId="{91AA2DE7-976F-4DAC-887E-EDF169D4447E}" destId="{B5B30EAC-E961-4D25-B55D-C556953A67DF}" srcOrd="0" destOrd="0" parTransId="{4E22B224-F3F7-4778-9F79-E073D591BEB4}" sibTransId="{559EDD86-6284-4806-9DD1-36BD199422E7}"/>
    <dgm:cxn modelId="{C8CA7270-BDC7-4C6F-A41A-386976F518A5}" srcId="{91AA2DE7-976F-4DAC-887E-EDF169D4447E}" destId="{9224F34E-A6CA-4143-9D43-CB793B4A2C11}" srcOrd="1" destOrd="0" parTransId="{F316A52C-F5B1-4149-97F1-423D1A4056CD}" sibTransId="{1C295315-7D15-4479-96C8-EBA56629EF34}"/>
    <dgm:cxn modelId="{2D116D75-461A-4CD0-896D-EB719AA59A04}" type="presOf" srcId="{9224F34E-A6CA-4143-9D43-CB793B4A2C11}" destId="{25BB408E-7B26-453B-BB1B-060012FA8B1D}" srcOrd="0" destOrd="0" presId="urn:microsoft.com/office/officeart/2008/layout/LinedList"/>
    <dgm:cxn modelId="{08F3537A-CBC0-4E1D-9AA9-A1E7B52B8F0E}" type="presOf" srcId="{91AA2DE7-976F-4DAC-887E-EDF169D4447E}" destId="{E2F82DFF-E3BA-4CA9-80E6-8EB514DB5F9D}" srcOrd="0" destOrd="0" presId="urn:microsoft.com/office/officeart/2008/layout/LinedList"/>
    <dgm:cxn modelId="{B8C08684-A420-4928-9989-4C3A3C0F83F5}" srcId="{91AA2DE7-976F-4DAC-887E-EDF169D4447E}" destId="{18C94695-BA9C-42F0-8FB5-8C224232FA40}" srcOrd="2" destOrd="0" parTransId="{508515C6-2D4C-49DA-BD9B-705CF4CFA7F5}" sibTransId="{85343A5F-E288-45C3-97D4-C0F12E309CE1}"/>
    <dgm:cxn modelId="{6DF06789-5570-474D-951E-F7F2D50B75D6}" type="presOf" srcId="{B5B30EAC-E961-4D25-B55D-C556953A67DF}" destId="{7BF76A5E-68EB-40B0-9BB2-4315E1DC0D57}" srcOrd="0" destOrd="0" presId="urn:microsoft.com/office/officeart/2008/layout/LinedList"/>
    <dgm:cxn modelId="{73919098-A1B9-4FF7-9227-31F15DE36B01}" srcId="{C984C048-5CA0-400D-84FE-5B6E48450D65}" destId="{91AA2DE7-976F-4DAC-887E-EDF169D4447E}" srcOrd="0" destOrd="0" parTransId="{D7D17497-84B6-41F5-BA31-7CFF57A20F3A}" sibTransId="{CF77D518-6469-495A-B33A-6FA73DBAF178}"/>
    <dgm:cxn modelId="{5B7E93BD-D4ED-417A-8634-86780BE7FAAD}" type="presOf" srcId="{C984C048-5CA0-400D-84FE-5B6E48450D65}" destId="{8AB9ED92-5B02-4EF9-9C5D-BA10DAD97122}" srcOrd="0" destOrd="0" presId="urn:microsoft.com/office/officeart/2008/layout/LinedList"/>
    <dgm:cxn modelId="{1B2FF6F2-B996-4F55-A672-9BC1D6A52D19}" type="presOf" srcId="{18C94695-BA9C-42F0-8FB5-8C224232FA40}" destId="{8EABB427-33CE-46D0-BA5A-21C4B9510189}" srcOrd="0" destOrd="0" presId="urn:microsoft.com/office/officeart/2008/layout/LinedList"/>
    <dgm:cxn modelId="{C325674D-CDD0-424F-9B37-70F1A302606A}" type="presParOf" srcId="{8AB9ED92-5B02-4EF9-9C5D-BA10DAD97122}" destId="{4183D54D-66FB-4B8A-A312-EF7D7C21E093}" srcOrd="0" destOrd="0" presId="urn:microsoft.com/office/officeart/2008/layout/LinedList"/>
    <dgm:cxn modelId="{632D3C0E-FE8C-4EE5-836B-CABD7011D9D2}" type="presParOf" srcId="{8AB9ED92-5B02-4EF9-9C5D-BA10DAD97122}" destId="{73715D1F-B6DA-4C82-9CE3-2F83AC6FAE65}" srcOrd="1" destOrd="0" presId="urn:microsoft.com/office/officeart/2008/layout/LinedList"/>
    <dgm:cxn modelId="{4E231F86-226D-4E79-AA5C-222F55F6165B}" type="presParOf" srcId="{73715D1F-B6DA-4C82-9CE3-2F83AC6FAE65}" destId="{E2F82DFF-E3BA-4CA9-80E6-8EB514DB5F9D}" srcOrd="0" destOrd="0" presId="urn:microsoft.com/office/officeart/2008/layout/LinedList"/>
    <dgm:cxn modelId="{E5DE519E-D0BF-4D37-9A13-8551EDD9DB8D}" type="presParOf" srcId="{73715D1F-B6DA-4C82-9CE3-2F83AC6FAE65}" destId="{E79543B4-8620-475D-BABD-BA0ADF945BAC}" srcOrd="1" destOrd="0" presId="urn:microsoft.com/office/officeart/2008/layout/LinedList"/>
    <dgm:cxn modelId="{240107D2-E68B-4D94-BAA3-6EC5DB753710}" type="presParOf" srcId="{E79543B4-8620-475D-BABD-BA0ADF945BAC}" destId="{F107A174-7607-4836-8136-EA7574FC80FF}" srcOrd="0" destOrd="0" presId="urn:microsoft.com/office/officeart/2008/layout/LinedList"/>
    <dgm:cxn modelId="{CA939A58-2CF3-48EF-B6A8-3DD5061FA049}" type="presParOf" srcId="{E79543B4-8620-475D-BABD-BA0ADF945BAC}" destId="{C2B67000-310A-4215-B703-A6E798BBF435}" srcOrd="1" destOrd="0" presId="urn:microsoft.com/office/officeart/2008/layout/LinedList"/>
    <dgm:cxn modelId="{778D6E5A-80EF-46EE-9A52-EF473C6695C7}" type="presParOf" srcId="{C2B67000-310A-4215-B703-A6E798BBF435}" destId="{F78C978A-2282-414E-A6D0-D607FFFED342}" srcOrd="0" destOrd="0" presId="urn:microsoft.com/office/officeart/2008/layout/LinedList"/>
    <dgm:cxn modelId="{7FF9A837-BEFB-4E4F-B282-EAA849403E15}" type="presParOf" srcId="{C2B67000-310A-4215-B703-A6E798BBF435}" destId="{7BF76A5E-68EB-40B0-9BB2-4315E1DC0D57}" srcOrd="1" destOrd="0" presId="urn:microsoft.com/office/officeart/2008/layout/LinedList"/>
    <dgm:cxn modelId="{7A4657B2-E183-4304-8151-62F0AB9B86AD}" type="presParOf" srcId="{C2B67000-310A-4215-B703-A6E798BBF435}" destId="{3137BB17-087E-4C3C-A258-D8335CE955CC}" srcOrd="2" destOrd="0" presId="urn:microsoft.com/office/officeart/2008/layout/LinedList"/>
    <dgm:cxn modelId="{277BEE94-E202-4F23-9132-1B5DCB43C34B}" type="presParOf" srcId="{E79543B4-8620-475D-BABD-BA0ADF945BAC}" destId="{A2EDBFB0-EA5D-49D8-BC9C-709CA2C49E0A}" srcOrd="2" destOrd="0" presId="urn:microsoft.com/office/officeart/2008/layout/LinedList"/>
    <dgm:cxn modelId="{79787360-A0E6-456E-AAA5-6BACA5BC0877}" type="presParOf" srcId="{E79543B4-8620-475D-BABD-BA0ADF945BAC}" destId="{D97C23B5-89E2-4946-9945-E689EA604B1D}" srcOrd="3" destOrd="0" presId="urn:microsoft.com/office/officeart/2008/layout/LinedList"/>
    <dgm:cxn modelId="{A0BFD256-932F-4DD7-B727-02B872D82F3B}" type="presParOf" srcId="{E79543B4-8620-475D-BABD-BA0ADF945BAC}" destId="{2125E50C-91B8-4D9E-BC1B-C6F3A18ECB0E}" srcOrd="4" destOrd="0" presId="urn:microsoft.com/office/officeart/2008/layout/LinedList"/>
    <dgm:cxn modelId="{B2282048-16D6-45BE-9515-6F10760F3646}" type="presParOf" srcId="{2125E50C-91B8-4D9E-BC1B-C6F3A18ECB0E}" destId="{49FA2E37-FD03-4271-85D2-CDF8BE8AA5A6}" srcOrd="0" destOrd="0" presId="urn:microsoft.com/office/officeart/2008/layout/LinedList"/>
    <dgm:cxn modelId="{D39C6201-DF4F-44AC-B4A1-6F4020F5E7F9}" type="presParOf" srcId="{2125E50C-91B8-4D9E-BC1B-C6F3A18ECB0E}" destId="{25BB408E-7B26-453B-BB1B-060012FA8B1D}" srcOrd="1" destOrd="0" presId="urn:microsoft.com/office/officeart/2008/layout/LinedList"/>
    <dgm:cxn modelId="{332068DB-D6F6-4765-A908-0C1D4C091A49}" type="presParOf" srcId="{2125E50C-91B8-4D9E-BC1B-C6F3A18ECB0E}" destId="{0378A646-8180-4474-90A6-D737E1523DF5}" srcOrd="2" destOrd="0" presId="urn:microsoft.com/office/officeart/2008/layout/LinedList"/>
    <dgm:cxn modelId="{251A035D-AAC6-48AB-B9D5-18881C01CB3D}" type="presParOf" srcId="{E79543B4-8620-475D-BABD-BA0ADF945BAC}" destId="{D586789A-43E4-404C-95C1-51E34BE7EEB2}" srcOrd="5" destOrd="0" presId="urn:microsoft.com/office/officeart/2008/layout/LinedList"/>
    <dgm:cxn modelId="{FBEA81DB-C1EF-4733-93D1-5B32AA2E1CD3}" type="presParOf" srcId="{E79543B4-8620-475D-BABD-BA0ADF945BAC}" destId="{C7BA133F-D811-4BF6-A039-EA39C502E130}" srcOrd="6" destOrd="0" presId="urn:microsoft.com/office/officeart/2008/layout/LinedList"/>
    <dgm:cxn modelId="{A90B699F-9363-4F3B-A76F-610C427A99F4}" type="presParOf" srcId="{E79543B4-8620-475D-BABD-BA0ADF945BAC}" destId="{F9686642-7F9A-4C2B-A8B9-28F37746BAE2}" srcOrd="7" destOrd="0" presId="urn:microsoft.com/office/officeart/2008/layout/LinedList"/>
    <dgm:cxn modelId="{1CB4FFD2-56E5-4F4E-931A-EF47A9D5ABA4}" type="presParOf" srcId="{F9686642-7F9A-4C2B-A8B9-28F37746BAE2}" destId="{205890FB-77C1-4372-B361-AA2AC3E28BA8}" srcOrd="0" destOrd="0" presId="urn:microsoft.com/office/officeart/2008/layout/LinedList"/>
    <dgm:cxn modelId="{1590EDA1-A717-4C29-A892-0AC7ED34EDC3}" type="presParOf" srcId="{F9686642-7F9A-4C2B-A8B9-28F37746BAE2}" destId="{8EABB427-33CE-46D0-BA5A-21C4B9510189}" srcOrd="1" destOrd="0" presId="urn:microsoft.com/office/officeart/2008/layout/LinedList"/>
    <dgm:cxn modelId="{2950D3B6-7845-456D-ADEB-F7B628ECAC48}" type="presParOf" srcId="{F9686642-7F9A-4C2B-A8B9-28F37746BAE2}" destId="{566C1AE8-43CD-4FD2-B92A-878F9B14CA5E}" srcOrd="2" destOrd="0" presId="urn:microsoft.com/office/officeart/2008/layout/LinedList"/>
    <dgm:cxn modelId="{6CFA5B0C-EE06-4BE0-BE69-5208DBBE3B3D}" type="presParOf" srcId="{E79543B4-8620-475D-BABD-BA0ADF945BAC}" destId="{368B074B-DB6C-4303-8A8C-2A0482B20F80}" srcOrd="8" destOrd="0" presId="urn:microsoft.com/office/officeart/2008/layout/LinedList"/>
    <dgm:cxn modelId="{EEF2FD5E-477B-4853-973C-30E0D49EB6AA}" type="presParOf" srcId="{E79543B4-8620-475D-BABD-BA0ADF945BAC}" destId="{90F0BF51-9701-4FE4-883B-83C7821CADB5}" srcOrd="9" destOrd="0" presId="urn:microsoft.com/office/officeart/2008/layout/Lined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2FFAC9A-4E23-4AF2-BD5E-6764D739DEA8}" type="doc">
      <dgm:prSet loTypeId="urn:microsoft.com/office/officeart/2005/8/layout/hierarchy6" loCatId="hierarchy" qsTypeId="urn:microsoft.com/office/officeart/2005/8/quickstyle/simple1" qsCatId="simple" csTypeId="urn:microsoft.com/office/officeart/2005/8/colors/accent1_2" csCatId="accent1" phldr="0"/>
      <dgm:spPr/>
      <dgm:t>
        <a:bodyPr/>
        <a:lstStyle/>
        <a:p>
          <a:endParaRPr lang="it-IT"/>
        </a:p>
      </dgm:t>
    </dgm:pt>
    <dgm:pt modelId="{DF9D5345-B1A0-49BC-9EB5-B6D3EF8E41A5}">
      <dgm:prSet phldrT="[Testo]" phldr="1"/>
      <dgm:spPr/>
      <dgm:t>
        <a:bodyPr/>
        <a:lstStyle/>
        <a:p>
          <a:endParaRPr lang="it-IT"/>
        </a:p>
      </dgm:t>
    </dgm:pt>
    <dgm:pt modelId="{74A57790-BDE0-42B7-BCBF-6EA7FEE25DA3}" type="parTrans" cxnId="{7DCDA4E7-B8AC-4A08-BE9D-48CB0EC83509}">
      <dgm:prSet/>
      <dgm:spPr/>
      <dgm:t>
        <a:bodyPr/>
        <a:lstStyle/>
        <a:p>
          <a:endParaRPr lang="it-IT"/>
        </a:p>
      </dgm:t>
    </dgm:pt>
    <dgm:pt modelId="{0F4854F2-D2CA-4D95-A77A-64C12394F40C}" type="sibTrans" cxnId="{7DCDA4E7-B8AC-4A08-BE9D-48CB0EC83509}">
      <dgm:prSet/>
      <dgm:spPr/>
      <dgm:t>
        <a:bodyPr/>
        <a:lstStyle/>
        <a:p>
          <a:endParaRPr lang="it-IT"/>
        </a:p>
      </dgm:t>
    </dgm:pt>
    <dgm:pt modelId="{FF5C2B45-1028-48A0-A1CA-0AE200039B04}">
      <dgm:prSet phldrT="[Testo]" phldr="1"/>
      <dgm:spPr/>
      <dgm:t>
        <a:bodyPr/>
        <a:lstStyle/>
        <a:p>
          <a:endParaRPr lang="it-IT"/>
        </a:p>
      </dgm:t>
    </dgm:pt>
    <dgm:pt modelId="{8CDA2DE2-334E-45F1-BFFC-8CF21D6F6D29}" type="parTrans" cxnId="{8E937AEE-33E8-4840-A3DF-EDC5EE7470B8}">
      <dgm:prSet/>
      <dgm:spPr/>
      <dgm:t>
        <a:bodyPr/>
        <a:lstStyle/>
        <a:p>
          <a:endParaRPr lang="it-IT"/>
        </a:p>
      </dgm:t>
    </dgm:pt>
    <dgm:pt modelId="{CC2B9FCA-DC9B-4DF3-9E1B-F64C8A319D6C}" type="sibTrans" cxnId="{8E937AEE-33E8-4840-A3DF-EDC5EE7470B8}">
      <dgm:prSet/>
      <dgm:spPr/>
      <dgm:t>
        <a:bodyPr/>
        <a:lstStyle/>
        <a:p>
          <a:endParaRPr lang="it-IT"/>
        </a:p>
      </dgm:t>
    </dgm:pt>
    <dgm:pt modelId="{E556B12B-D44D-42DA-93F9-6A13AF094045}">
      <dgm:prSet phldrT="[Testo]" phldr="1"/>
      <dgm:spPr/>
      <dgm:t>
        <a:bodyPr/>
        <a:lstStyle/>
        <a:p>
          <a:endParaRPr lang="it-IT"/>
        </a:p>
      </dgm:t>
    </dgm:pt>
    <dgm:pt modelId="{FC0F16BB-4A9C-4CA1-9A5D-31EA535190A8}" type="parTrans" cxnId="{CE794BDC-7079-4A99-B3D9-B09E1D95869D}">
      <dgm:prSet/>
      <dgm:spPr/>
      <dgm:t>
        <a:bodyPr/>
        <a:lstStyle/>
        <a:p>
          <a:endParaRPr lang="it-IT"/>
        </a:p>
      </dgm:t>
    </dgm:pt>
    <dgm:pt modelId="{D5FC15C8-00E7-42E2-BB28-D80DAA94D49A}" type="sibTrans" cxnId="{CE794BDC-7079-4A99-B3D9-B09E1D95869D}">
      <dgm:prSet/>
      <dgm:spPr/>
      <dgm:t>
        <a:bodyPr/>
        <a:lstStyle/>
        <a:p>
          <a:endParaRPr lang="it-IT"/>
        </a:p>
      </dgm:t>
    </dgm:pt>
    <dgm:pt modelId="{8719A561-DA1B-4F03-9387-55A8A127EF21}">
      <dgm:prSet phldrT="[Testo]" phldr="1"/>
      <dgm:spPr/>
      <dgm:t>
        <a:bodyPr/>
        <a:lstStyle/>
        <a:p>
          <a:endParaRPr lang="it-IT"/>
        </a:p>
      </dgm:t>
    </dgm:pt>
    <dgm:pt modelId="{6B0FE09F-F273-4F30-80D6-1EE86C0B72F6}" type="parTrans" cxnId="{360AD1A2-93D6-4F43-AFDF-3476CDC06EDC}">
      <dgm:prSet/>
      <dgm:spPr/>
      <dgm:t>
        <a:bodyPr/>
        <a:lstStyle/>
        <a:p>
          <a:endParaRPr lang="it-IT"/>
        </a:p>
      </dgm:t>
    </dgm:pt>
    <dgm:pt modelId="{738A5473-EC7B-4D3B-9AD5-49D67945B9D4}" type="sibTrans" cxnId="{360AD1A2-93D6-4F43-AFDF-3476CDC06EDC}">
      <dgm:prSet/>
      <dgm:spPr/>
      <dgm:t>
        <a:bodyPr/>
        <a:lstStyle/>
        <a:p>
          <a:endParaRPr lang="it-IT"/>
        </a:p>
      </dgm:t>
    </dgm:pt>
    <dgm:pt modelId="{8E3E137C-0AC0-4854-9A4E-0F7327B8952A}">
      <dgm:prSet phldrT="[Testo]" phldr="1"/>
      <dgm:spPr/>
      <dgm:t>
        <a:bodyPr/>
        <a:lstStyle/>
        <a:p>
          <a:endParaRPr lang="it-IT"/>
        </a:p>
      </dgm:t>
    </dgm:pt>
    <dgm:pt modelId="{398CD304-677C-44BB-9A73-16A796A823BF}" type="parTrans" cxnId="{884E11DF-4FA6-48E5-8EBC-BD08468E4E1C}">
      <dgm:prSet/>
      <dgm:spPr/>
      <dgm:t>
        <a:bodyPr/>
        <a:lstStyle/>
        <a:p>
          <a:endParaRPr lang="it-IT"/>
        </a:p>
      </dgm:t>
    </dgm:pt>
    <dgm:pt modelId="{0EF712C8-34AC-45A9-8EE8-74E765E63286}" type="sibTrans" cxnId="{884E11DF-4FA6-48E5-8EBC-BD08468E4E1C}">
      <dgm:prSet/>
      <dgm:spPr/>
      <dgm:t>
        <a:bodyPr/>
        <a:lstStyle/>
        <a:p>
          <a:endParaRPr lang="it-IT"/>
        </a:p>
      </dgm:t>
    </dgm:pt>
    <dgm:pt modelId="{8E48E3D0-A2F9-470B-93F3-C4128816A8C5}">
      <dgm:prSet phldrT="[Testo]" phldr="1"/>
      <dgm:spPr/>
      <dgm:t>
        <a:bodyPr/>
        <a:lstStyle/>
        <a:p>
          <a:endParaRPr lang="it-IT"/>
        </a:p>
      </dgm:t>
    </dgm:pt>
    <dgm:pt modelId="{B23858DD-9D66-4706-A800-C9196A2EE77A}" type="parTrans" cxnId="{C46FA88E-FFF1-4576-975C-F13D6D862D35}">
      <dgm:prSet/>
      <dgm:spPr/>
      <dgm:t>
        <a:bodyPr/>
        <a:lstStyle/>
        <a:p>
          <a:endParaRPr lang="it-IT"/>
        </a:p>
      </dgm:t>
    </dgm:pt>
    <dgm:pt modelId="{9CD1E593-5634-43BE-A360-31BF3D4D133A}" type="sibTrans" cxnId="{C46FA88E-FFF1-4576-975C-F13D6D862D35}">
      <dgm:prSet/>
      <dgm:spPr/>
      <dgm:t>
        <a:bodyPr/>
        <a:lstStyle/>
        <a:p>
          <a:endParaRPr lang="it-IT"/>
        </a:p>
      </dgm:t>
    </dgm:pt>
    <dgm:pt modelId="{FDDFC374-53EE-4BF0-8F9F-618566B63272}">
      <dgm:prSet phldrT="[Testo]" phldr="1"/>
      <dgm:spPr/>
      <dgm:t>
        <a:bodyPr/>
        <a:lstStyle/>
        <a:p>
          <a:endParaRPr lang="it-IT"/>
        </a:p>
      </dgm:t>
    </dgm:pt>
    <dgm:pt modelId="{5BBF7710-B763-4290-9DDC-B5B716271A21}" type="parTrans" cxnId="{05A31CD6-111D-4A4C-9521-4975B45B19FF}">
      <dgm:prSet/>
      <dgm:spPr/>
      <dgm:t>
        <a:bodyPr/>
        <a:lstStyle/>
        <a:p>
          <a:endParaRPr lang="it-IT"/>
        </a:p>
      </dgm:t>
    </dgm:pt>
    <dgm:pt modelId="{D3167D03-CCC7-4741-8684-8D67FB7B2AB4}" type="sibTrans" cxnId="{05A31CD6-111D-4A4C-9521-4975B45B19FF}">
      <dgm:prSet/>
      <dgm:spPr/>
      <dgm:t>
        <a:bodyPr/>
        <a:lstStyle/>
        <a:p>
          <a:endParaRPr lang="it-IT"/>
        </a:p>
      </dgm:t>
    </dgm:pt>
    <dgm:pt modelId="{6CC27FA2-97B7-4FC3-BA01-08E5DE656BB5}">
      <dgm:prSet phldrT="[Testo]" phldr="1"/>
      <dgm:spPr/>
      <dgm:t>
        <a:bodyPr/>
        <a:lstStyle/>
        <a:p>
          <a:endParaRPr lang="it-IT"/>
        </a:p>
      </dgm:t>
    </dgm:pt>
    <dgm:pt modelId="{F2CC4D80-C70D-4934-BD22-E89279FCE919}" type="parTrans" cxnId="{79E46168-6352-47D0-928E-F71AA9A2A0DC}">
      <dgm:prSet/>
      <dgm:spPr/>
      <dgm:t>
        <a:bodyPr/>
        <a:lstStyle/>
        <a:p>
          <a:endParaRPr lang="it-IT"/>
        </a:p>
      </dgm:t>
    </dgm:pt>
    <dgm:pt modelId="{93B1BAA4-69DF-4947-BEBE-503FAA786F4F}" type="sibTrans" cxnId="{79E46168-6352-47D0-928E-F71AA9A2A0DC}">
      <dgm:prSet/>
      <dgm:spPr/>
      <dgm:t>
        <a:bodyPr/>
        <a:lstStyle/>
        <a:p>
          <a:endParaRPr lang="it-IT"/>
        </a:p>
      </dgm:t>
    </dgm:pt>
    <dgm:pt modelId="{7B180929-E766-4990-BFA0-F17A887A1789}" type="pres">
      <dgm:prSet presAssocID="{62FFAC9A-4E23-4AF2-BD5E-6764D739DEA8}" presName="mainComposite" presStyleCnt="0">
        <dgm:presLayoutVars>
          <dgm:chPref val="1"/>
          <dgm:dir/>
          <dgm:animOne val="branch"/>
          <dgm:animLvl val="lvl"/>
          <dgm:resizeHandles val="exact"/>
        </dgm:presLayoutVars>
      </dgm:prSet>
      <dgm:spPr/>
    </dgm:pt>
    <dgm:pt modelId="{BDADCE9A-4338-4349-870A-4CF4720CC92D}" type="pres">
      <dgm:prSet presAssocID="{62FFAC9A-4E23-4AF2-BD5E-6764D739DEA8}" presName="hierFlow" presStyleCnt="0"/>
      <dgm:spPr/>
    </dgm:pt>
    <dgm:pt modelId="{CC1D09DA-A62E-4087-ACBE-515656CA9ABA}" type="pres">
      <dgm:prSet presAssocID="{62FFAC9A-4E23-4AF2-BD5E-6764D739DEA8}" presName="firstBuf" presStyleCnt="0"/>
      <dgm:spPr/>
    </dgm:pt>
    <dgm:pt modelId="{63DDDC59-0838-415A-A399-E1A91DC5244D}" type="pres">
      <dgm:prSet presAssocID="{62FFAC9A-4E23-4AF2-BD5E-6764D739DEA8}" presName="hierChild1" presStyleCnt="0">
        <dgm:presLayoutVars>
          <dgm:chPref val="1"/>
          <dgm:animOne val="branch"/>
          <dgm:animLvl val="lvl"/>
        </dgm:presLayoutVars>
      </dgm:prSet>
      <dgm:spPr/>
    </dgm:pt>
    <dgm:pt modelId="{AE52E480-B736-407E-8A56-78949CC8A576}" type="pres">
      <dgm:prSet presAssocID="{DF9D5345-B1A0-49BC-9EB5-B6D3EF8E41A5}" presName="Name14" presStyleCnt="0"/>
      <dgm:spPr/>
    </dgm:pt>
    <dgm:pt modelId="{3B310AC5-CE86-4969-BCB2-039E09FBE8E7}" type="pres">
      <dgm:prSet presAssocID="{DF9D5345-B1A0-49BC-9EB5-B6D3EF8E41A5}" presName="level1Shape" presStyleLbl="node0" presStyleIdx="0" presStyleCnt="1">
        <dgm:presLayoutVars>
          <dgm:chPref val="3"/>
        </dgm:presLayoutVars>
      </dgm:prSet>
      <dgm:spPr/>
    </dgm:pt>
    <dgm:pt modelId="{BE2D9F02-9D1F-4E27-BEBA-28FD62CB59B2}" type="pres">
      <dgm:prSet presAssocID="{DF9D5345-B1A0-49BC-9EB5-B6D3EF8E41A5}" presName="hierChild2" presStyleCnt="0"/>
      <dgm:spPr/>
    </dgm:pt>
    <dgm:pt modelId="{4016A976-3C38-48E2-9107-744805F2D738}" type="pres">
      <dgm:prSet presAssocID="{8CDA2DE2-334E-45F1-BFFC-8CF21D6F6D29}" presName="Name19" presStyleLbl="parChTrans1D2" presStyleIdx="0" presStyleCnt="3"/>
      <dgm:spPr/>
    </dgm:pt>
    <dgm:pt modelId="{8F2310AE-B03D-412D-A481-95BFB4F582EC}" type="pres">
      <dgm:prSet presAssocID="{FF5C2B45-1028-48A0-A1CA-0AE200039B04}" presName="Name21" presStyleCnt="0"/>
      <dgm:spPr/>
    </dgm:pt>
    <dgm:pt modelId="{68C350CB-C226-4EDA-AE75-2D872E3FD6B2}" type="pres">
      <dgm:prSet presAssocID="{FF5C2B45-1028-48A0-A1CA-0AE200039B04}" presName="level2Shape" presStyleLbl="node2" presStyleIdx="0" presStyleCnt="3"/>
      <dgm:spPr/>
    </dgm:pt>
    <dgm:pt modelId="{A8B874FF-C9C3-4775-849E-C6EBD92B939D}" type="pres">
      <dgm:prSet presAssocID="{FF5C2B45-1028-48A0-A1CA-0AE200039B04}" presName="hierChild3" presStyleCnt="0"/>
      <dgm:spPr/>
    </dgm:pt>
    <dgm:pt modelId="{30D69431-FBDD-42E5-863B-5DB0A3EAC7D2}" type="pres">
      <dgm:prSet presAssocID="{FC0F16BB-4A9C-4CA1-9A5D-31EA535190A8}" presName="Name19" presStyleLbl="parChTrans1D2" presStyleIdx="1" presStyleCnt="3"/>
      <dgm:spPr/>
    </dgm:pt>
    <dgm:pt modelId="{4CB64ECE-8B72-48BF-BF54-3E9B9135B8D7}" type="pres">
      <dgm:prSet presAssocID="{E556B12B-D44D-42DA-93F9-6A13AF094045}" presName="Name21" presStyleCnt="0"/>
      <dgm:spPr/>
    </dgm:pt>
    <dgm:pt modelId="{E2F62A1A-E729-4233-A816-B8F9D4065229}" type="pres">
      <dgm:prSet presAssocID="{E556B12B-D44D-42DA-93F9-6A13AF094045}" presName="level2Shape" presStyleLbl="node2" presStyleIdx="1" presStyleCnt="3"/>
      <dgm:spPr/>
    </dgm:pt>
    <dgm:pt modelId="{FC6C2227-03F7-4F32-BD8E-1F40A7AD7A87}" type="pres">
      <dgm:prSet presAssocID="{E556B12B-D44D-42DA-93F9-6A13AF094045}" presName="hierChild3" presStyleCnt="0"/>
      <dgm:spPr/>
    </dgm:pt>
    <dgm:pt modelId="{83FCC444-D668-4047-9711-3F5D6B14C95E}" type="pres">
      <dgm:prSet presAssocID="{6B0FE09F-F273-4F30-80D6-1EE86C0B72F6}" presName="Name19" presStyleLbl="parChTrans1D2" presStyleIdx="2" presStyleCnt="3"/>
      <dgm:spPr/>
    </dgm:pt>
    <dgm:pt modelId="{DC393BD4-F931-40BB-BCF8-E3667408238E}" type="pres">
      <dgm:prSet presAssocID="{8719A561-DA1B-4F03-9387-55A8A127EF21}" presName="Name21" presStyleCnt="0"/>
      <dgm:spPr/>
    </dgm:pt>
    <dgm:pt modelId="{28E7AC29-B830-4203-81E7-88946390F9C3}" type="pres">
      <dgm:prSet presAssocID="{8719A561-DA1B-4F03-9387-55A8A127EF21}" presName="level2Shape" presStyleLbl="node2" presStyleIdx="2" presStyleCnt="3"/>
      <dgm:spPr/>
    </dgm:pt>
    <dgm:pt modelId="{157738F4-92FF-40D1-8B8A-56996E602FAF}" type="pres">
      <dgm:prSet presAssocID="{8719A561-DA1B-4F03-9387-55A8A127EF21}" presName="hierChild3" presStyleCnt="0"/>
      <dgm:spPr/>
    </dgm:pt>
    <dgm:pt modelId="{FD5EEF01-B3E6-4BFE-967B-EF7641D099C3}" type="pres">
      <dgm:prSet presAssocID="{398CD304-677C-44BB-9A73-16A796A823BF}" presName="Name19" presStyleLbl="parChTrans1D3" presStyleIdx="0" presStyleCnt="1"/>
      <dgm:spPr/>
    </dgm:pt>
    <dgm:pt modelId="{CB143ADD-8158-4B9D-99F7-68E2D6EA9472}" type="pres">
      <dgm:prSet presAssocID="{8E3E137C-0AC0-4854-9A4E-0F7327B8952A}" presName="Name21" presStyleCnt="0"/>
      <dgm:spPr/>
    </dgm:pt>
    <dgm:pt modelId="{2C6C2545-0994-46B3-894A-BAF93B9E5CA4}" type="pres">
      <dgm:prSet presAssocID="{8E3E137C-0AC0-4854-9A4E-0F7327B8952A}" presName="level2Shape" presStyleLbl="node3" presStyleIdx="0" presStyleCnt="1"/>
      <dgm:spPr/>
    </dgm:pt>
    <dgm:pt modelId="{A7826A92-0BE8-4051-8702-F8E2B086762C}" type="pres">
      <dgm:prSet presAssocID="{8E3E137C-0AC0-4854-9A4E-0F7327B8952A}" presName="hierChild3" presStyleCnt="0"/>
      <dgm:spPr/>
    </dgm:pt>
    <dgm:pt modelId="{6B3D757C-5FE3-482F-B777-9DEDE3A57195}" type="pres">
      <dgm:prSet presAssocID="{62FFAC9A-4E23-4AF2-BD5E-6764D739DEA8}" presName="bgShapesFlow" presStyleCnt="0"/>
      <dgm:spPr/>
    </dgm:pt>
    <dgm:pt modelId="{996FC3A2-5A10-4BEB-AB0F-C70DD86BA434}" type="pres">
      <dgm:prSet presAssocID="{8E48E3D0-A2F9-470B-93F3-C4128816A8C5}" presName="rectComp" presStyleCnt="0"/>
      <dgm:spPr/>
    </dgm:pt>
    <dgm:pt modelId="{E1104231-26D8-4539-B845-A2993BF4ED2D}" type="pres">
      <dgm:prSet presAssocID="{8E48E3D0-A2F9-470B-93F3-C4128816A8C5}" presName="bgRect" presStyleLbl="bgShp" presStyleIdx="0" presStyleCnt="3"/>
      <dgm:spPr/>
    </dgm:pt>
    <dgm:pt modelId="{A6974B41-5A13-4534-B4EB-0BCAC5667463}" type="pres">
      <dgm:prSet presAssocID="{8E48E3D0-A2F9-470B-93F3-C4128816A8C5}" presName="bgRectTx" presStyleLbl="bgShp" presStyleIdx="0" presStyleCnt="3">
        <dgm:presLayoutVars>
          <dgm:bulletEnabled val="1"/>
        </dgm:presLayoutVars>
      </dgm:prSet>
      <dgm:spPr/>
    </dgm:pt>
    <dgm:pt modelId="{540F860E-099F-42DC-B009-9DB797805476}" type="pres">
      <dgm:prSet presAssocID="{8E48E3D0-A2F9-470B-93F3-C4128816A8C5}" presName="spComp" presStyleCnt="0"/>
      <dgm:spPr/>
    </dgm:pt>
    <dgm:pt modelId="{9A8E8E28-4667-4071-96B5-0D698362E275}" type="pres">
      <dgm:prSet presAssocID="{8E48E3D0-A2F9-470B-93F3-C4128816A8C5}" presName="vSp" presStyleCnt="0"/>
      <dgm:spPr/>
    </dgm:pt>
    <dgm:pt modelId="{84D0E9B1-6DDC-4910-B78C-6A8324A64AEC}" type="pres">
      <dgm:prSet presAssocID="{FDDFC374-53EE-4BF0-8F9F-618566B63272}" presName="rectComp" presStyleCnt="0"/>
      <dgm:spPr/>
    </dgm:pt>
    <dgm:pt modelId="{0023B396-0829-454B-B714-E580615C19AF}" type="pres">
      <dgm:prSet presAssocID="{FDDFC374-53EE-4BF0-8F9F-618566B63272}" presName="bgRect" presStyleLbl="bgShp" presStyleIdx="1" presStyleCnt="3"/>
      <dgm:spPr/>
    </dgm:pt>
    <dgm:pt modelId="{1AA40CC2-A24A-4351-B165-34E709A16476}" type="pres">
      <dgm:prSet presAssocID="{FDDFC374-53EE-4BF0-8F9F-618566B63272}" presName="bgRectTx" presStyleLbl="bgShp" presStyleIdx="1" presStyleCnt="3">
        <dgm:presLayoutVars>
          <dgm:bulletEnabled val="1"/>
        </dgm:presLayoutVars>
      </dgm:prSet>
      <dgm:spPr/>
    </dgm:pt>
    <dgm:pt modelId="{A1C7AC78-B8DA-4EFB-A6B6-B41FCF441B20}" type="pres">
      <dgm:prSet presAssocID="{FDDFC374-53EE-4BF0-8F9F-618566B63272}" presName="spComp" presStyleCnt="0"/>
      <dgm:spPr/>
    </dgm:pt>
    <dgm:pt modelId="{F4D6AFA3-17B9-4027-BEA2-C518CA79930A}" type="pres">
      <dgm:prSet presAssocID="{FDDFC374-53EE-4BF0-8F9F-618566B63272}" presName="vSp" presStyleCnt="0"/>
      <dgm:spPr/>
    </dgm:pt>
    <dgm:pt modelId="{BACBF462-15F4-42A7-9FA8-28EB5F34255F}" type="pres">
      <dgm:prSet presAssocID="{6CC27FA2-97B7-4FC3-BA01-08E5DE656BB5}" presName="rectComp" presStyleCnt="0"/>
      <dgm:spPr/>
    </dgm:pt>
    <dgm:pt modelId="{974B25D1-1303-4239-B227-D071888F4BF9}" type="pres">
      <dgm:prSet presAssocID="{6CC27FA2-97B7-4FC3-BA01-08E5DE656BB5}" presName="bgRect" presStyleLbl="bgShp" presStyleIdx="2" presStyleCnt="3"/>
      <dgm:spPr/>
    </dgm:pt>
    <dgm:pt modelId="{4C9BF03C-BE11-4C21-9806-CF7E4A6392D3}" type="pres">
      <dgm:prSet presAssocID="{6CC27FA2-97B7-4FC3-BA01-08E5DE656BB5}" presName="bgRectTx" presStyleLbl="bgShp" presStyleIdx="2" presStyleCnt="3">
        <dgm:presLayoutVars>
          <dgm:bulletEnabled val="1"/>
        </dgm:presLayoutVars>
      </dgm:prSet>
      <dgm:spPr/>
    </dgm:pt>
  </dgm:ptLst>
  <dgm:cxnLst>
    <dgm:cxn modelId="{BEEE6F21-35AC-48B1-ACE3-D9929146C77D}" type="presOf" srcId="{6B0FE09F-F273-4F30-80D6-1EE86C0B72F6}" destId="{83FCC444-D668-4047-9711-3F5D6B14C95E}" srcOrd="0" destOrd="0" presId="urn:microsoft.com/office/officeart/2005/8/layout/hierarchy6"/>
    <dgm:cxn modelId="{E7F3F433-15D1-45BF-A91D-BF26DE3B6AF3}" type="presOf" srcId="{8E3E137C-0AC0-4854-9A4E-0F7327B8952A}" destId="{2C6C2545-0994-46B3-894A-BAF93B9E5CA4}" srcOrd="0" destOrd="0" presId="urn:microsoft.com/office/officeart/2005/8/layout/hierarchy6"/>
    <dgm:cxn modelId="{10546C3A-F8E1-4453-BDA8-D05205388212}" type="presOf" srcId="{FDDFC374-53EE-4BF0-8F9F-618566B63272}" destId="{0023B396-0829-454B-B714-E580615C19AF}" srcOrd="0" destOrd="0" presId="urn:microsoft.com/office/officeart/2005/8/layout/hierarchy6"/>
    <dgm:cxn modelId="{4305303C-77DE-4700-8AAA-EBB93CC9C08B}" type="presOf" srcId="{FDDFC374-53EE-4BF0-8F9F-618566B63272}" destId="{1AA40CC2-A24A-4351-B165-34E709A16476}" srcOrd="1" destOrd="0" presId="urn:microsoft.com/office/officeart/2005/8/layout/hierarchy6"/>
    <dgm:cxn modelId="{D0B9A85B-7586-468E-BA1E-38BEACB323B5}" type="presOf" srcId="{8E48E3D0-A2F9-470B-93F3-C4128816A8C5}" destId="{E1104231-26D8-4539-B845-A2993BF4ED2D}" srcOrd="0" destOrd="0" presId="urn:microsoft.com/office/officeart/2005/8/layout/hierarchy6"/>
    <dgm:cxn modelId="{6219CF67-04B8-4E19-8064-47F90C405A89}" type="presOf" srcId="{398CD304-677C-44BB-9A73-16A796A823BF}" destId="{FD5EEF01-B3E6-4BFE-967B-EF7641D099C3}" srcOrd="0" destOrd="0" presId="urn:microsoft.com/office/officeart/2005/8/layout/hierarchy6"/>
    <dgm:cxn modelId="{79E46168-6352-47D0-928E-F71AA9A2A0DC}" srcId="{62FFAC9A-4E23-4AF2-BD5E-6764D739DEA8}" destId="{6CC27FA2-97B7-4FC3-BA01-08E5DE656BB5}" srcOrd="3" destOrd="0" parTransId="{F2CC4D80-C70D-4934-BD22-E89279FCE919}" sibTransId="{93B1BAA4-69DF-4947-BEBE-503FAA786F4F}"/>
    <dgm:cxn modelId="{802CCA6B-CF1C-46A2-8EBB-FF24B598FD78}" type="presOf" srcId="{DF9D5345-B1A0-49BC-9EB5-B6D3EF8E41A5}" destId="{3B310AC5-CE86-4969-BCB2-039E09FBE8E7}" srcOrd="0" destOrd="0" presId="urn:microsoft.com/office/officeart/2005/8/layout/hierarchy6"/>
    <dgm:cxn modelId="{1DA9074E-2938-4DAA-B1F3-26195C7431DE}" type="presOf" srcId="{FC0F16BB-4A9C-4CA1-9A5D-31EA535190A8}" destId="{30D69431-FBDD-42E5-863B-5DB0A3EAC7D2}" srcOrd="0" destOrd="0" presId="urn:microsoft.com/office/officeart/2005/8/layout/hierarchy6"/>
    <dgm:cxn modelId="{877B4A7A-2BCD-470F-8C1D-4FCD7A47543B}" type="presOf" srcId="{6CC27FA2-97B7-4FC3-BA01-08E5DE656BB5}" destId="{974B25D1-1303-4239-B227-D071888F4BF9}" srcOrd="0" destOrd="0" presId="urn:microsoft.com/office/officeart/2005/8/layout/hierarchy6"/>
    <dgm:cxn modelId="{096DEF7C-E83A-4B9F-B9F2-E11B2797B5E1}" type="presOf" srcId="{6CC27FA2-97B7-4FC3-BA01-08E5DE656BB5}" destId="{4C9BF03C-BE11-4C21-9806-CF7E4A6392D3}" srcOrd="1" destOrd="0" presId="urn:microsoft.com/office/officeart/2005/8/layout/hierarchy6"/>
    <dgm:cxn modelId="{9C227982-8887-4E09-8807-22E1F34765AE}" type="presOf" srcId="{FF5C2B45-1028-48A0-A1CA-0AE200039B04}" destId="{68C350CB-C226-4EDA-AE75-2D872E3FD6B2}" srcOrd="0" destOrd="0" presId="urn:microsoft.com/office/officeart/2005/8/layout/hierarchy6"/>
    <dgm:cxn modelId="{C46FA88E-FFF1-4576-975C-F13D6D862D35}" srcId="{62FFAC9A-4E23-4AF2-BD5E-6764D739DEA8}" destId="{8E48E3D0-A2F9-470B-93F3-C4128816A8C5}" srcOrd="1" destOrd="0" parTransId="{B23858DD-9D66-4706-A800-C9196A2EE77A}" sibTransId="{9CD1E593-5634-43BE-A360-31BF3D4D133A}"/>
    <dgm:cxn modelId="{99846799-7B07-44AB-8AF4-5E5DE3172CB6}" type="presOf" srcId="{62FFAC9A-4E23-4AF2-BD5E-6764D739DEA8}" destId="{7B180929-E766-4990-BFA0-F17A887A1789}" srcOrd="0" destOrd="0" presId="urn:microsoft.com/office/officeart/2005/8/layout/hierarchy6"/>
    <dgm:cxn modelId="{360AD1A2-93D6-4F43-AFDF-3476CDC06EDC}" srcId="{DF9D5345-B1A0-49BC-9EB5-B6D3EF8E41A5}" destId="{8719A561-DA1B-4F03-9387-55A8A127EF21}" srcOrd="2" destOrd="0" parTransId="{6B0FE09F-F273-4F30-80D6-1EE86C0B72F6}" sibTransId="{738A5473-EC7B-4D3B-9AD5-49D67945B9D4}"/>
    <dgm:cxn modelId="{D1E50CA8-E69C-4879-8D52-24A1A564033E}" type="presOf" srcId="{8719A561-DA1B-4F03-9387-55A8A127EF21}" destId="{28E7AC29-B830-4203-81E7-88946390F9C3}" srcOrd="0" destOrd="0" presId="urn:microsoft.com/office/officeart/2005/8/layout/hierarchy6"/>
    <dgm:cxn modelId="{5F29ADAB-319B-4B20-AF31-D341FE009719}" type="presOf" srcId="{E556B12B-D44D-42DA-93F9-6A13AF094045}" destId="{E2F62A1A-E729-4233-A816-B8F9D4065229}" srcOrd="0" destOrd="0" presId="urn:microsoft.com/office/officeart/2005/8/layout/hierarchy6"/>
    <dgm:cxn modelId="{05A31CD6-111D-4A4C-9521-4975B45B19FF}" srcId="{62FFAC9A-4E23-4AF2-BD5E-6764D739DEA8}" destId="{FDDFC374-53EE-4BF0-8F9F-618566B63272}" srcOrd="2" destOrd="0" parTransId="{5BBF7710-B763-4290-9DDC-B5B716271A21}" sibTransId="{D3167D03-CCC7-4741-8684-8D67FB7B2AB4}"/>
    <dgm:cxn modelId="{CE794BDC-7079-4A99-B3D9-B09E1D95869D}" srcId="{DF9D5345-B1A0-49BC-9EB5-B6D3EF8E41A5}" destId="{E556B12B-D44D-42DA-93F9-6A13AF094045}" srcOrd="1" destOrd="0" parTransId="{FC0F16BB-4A9C-4CA1-9A5D-31EA535190A8}" sibTransId="{D5FC15C8-00E7-42E2-BB28-D80DAA94D49A}"/>
    <dgm:cxn modelId="{884E11DF-4FA6-48E5-8EBC-BD08468E4E1C}" srcId="{8719A561-DA1B-4F03-9387-55A8A127EF21}" destId="{8E3E137C-0AC0-4854-9A4E-0F7327B8952A}" srcOrd="0" destOrd="0" parTransId="{398CD304-677C-44BB-9A73-16A796A823BF}" sibTransId="{0EF712C8-34AC-45A9-8EE8-74E765E63286}"/>
    <dgm:cxn modelId="{EF4970E0-0E04-4838-9833-772624300EA7}" type="presOf" srcId="{8CDA2DE2-334E-45F1-BFFC-8CF21D6F6D29}" destId="{4016A976-3C38-48E2-9107-744805F2D738}" srcOrd="0" destOrd="0" presId="urn:microsoft.com/office/officeart/2005/8/layout/hierarchy6"/>
    <dgm:cxn modelId="{7DCDA4E7-B8AC-4A08-BE9D-48CB0EC83509}" srcId="{62FFAC9A-4E23-4AF2-BD5E-6764D739DEA8}" destId="{DF9D5345-B1A0-49BC-9EB5-B6D3EF8E41A5}" srcOrd="0" destOrd="0" parTransId="{74A57790-BDE0-42B7-BCBF-6EA7FEE25DA3}" sibTransId="{0F4854F2-D2CA-4D95-A77A-64C12394F40C}"/>
    <dgm:cxn modelId="{8E937AEE-33E8-4840-A3DF-EDC5EE7470B8}" srcId="{DF9D5345-B1A0-49BC-9EB5-B6D3EF8E41A5}" destId="{FF5C2B45-1028-48A0-A1CA-0AE200039B04}" srcOrd="0" destOrd="0" parTransId="{8CDA2DE2-334E-45F1-BFFC-8CF21D6F6D29}" sibTransId="{CC2B9FCA-DC9B-4DF3-9E1B-F64C8A319D6C}"/>
    <dgm:cxn modelId="{65DF0EFC-8C0B-47B7-A6F3-7277B68FCEAF}" type="presOf" srcId="{8E48E3D0-A2F9-470B-93F3-C4128816A8C5}" destId="{A6974B41-5A13-4534-B4EB-0BCAC5667463}" srcOrd="1" destOrd="0" presId="urn:microsoft.com/office/officeart/2005/8/layout/hierarchy6"/>
    <dgm:cxn modelId="{1A05612E-0CF1-45D1-A504-9A2662A52530}" type="presParOf" srcId="{7B180929-E766-4990-BFA0-F17A887A1789}" destId="{BDADCE9A-4338-4349-870A-4CF4720CC92D}" srcOrd="0" destOrd="0" presId="urn:microsoft.com/office/officeart/2005/8/layout/hierarchy6"/>
    <dgm:cxn modelId="{1C0151DF-F636-4E74-BF1F-9670598361F5}" type="presParOf" srcId="{BDADCE9A-4338-4349-870A-4CF4720CC92D}" destId="{CC1D09DA-A62E-4087-ACBE-515656CA9ABA}" srcOrd="0" destOrd="0" presId="urn:microsoft.com/office/officeart/2005/8/layout/hierarchy6"/>
    <dgm:cxn modelId="{3700D641-1BCC-45D9-B856-970D41BA526B}" type="presParOf" srcId="{BDADCE9A-4338-4349-870A-4CF4720CC92D}" destId="{63DDDC59-0838-415A-A399-E1A91DC5244D}" srcOrd="1" destOrd="0" presId="urn:microsoft.com/office/officeart/2005/8/layout/hierarchy6"/>
    <dgm:cxn modelId="{A93CACB6-52B6-4D8B-9DBE-282B5E2335F0}" type="presParOf" srcId="{63DDDC59-0838-415A-A399-E1A91DC5244D}" destId="{AE52E480-B736-407E-8A56-78949CC8A576}" srcOrd="0" destOrd="0" presId="urn:microsoft.com/office/officeart/2005/8/layout/hierarchy6"/>
    <dgm:cxn modelId="{2012B71D-8817-4723-B398-7CE2469E694E}" type="presParOf" srcId="{AE52E480-B736-407E-8A56-78949CC8A576}" destId="{3B310AC5-CE86-4969-BCB2-039E09FBE8E7}" srcOrd="0" destOrd="0" presId="urn:microsoft.com/office/officeart/2005/8/layout/hierarchy6"/>
    <dgm:cxn modelId="{62428F1F-E560-4BC6-B8D0-2588C272302E}" type="presParOf" srcId="{AE52E480-B736-407E-8A56-78949CC8A576}" destId="{BE2D9F02-9D1F-4E27-BEBA-28FD62CB59B2}" srcOrd="1" destOrd="0" presId="urn:microsoft.com/office/officeart/2005/8/layout/hierarchy6"/>
    <dgm:cxn modelId="{B9767CA7-836A-472E-99A2-903B34F66868}" type="presParOf" srcId="{BE2D9F02-9D1F-4E27-BEBA-28FD62CB59B2}" destId="{4016A976-3C38-48E2-9107-744805F2D738}" srcOrd="0" destOrd="0" presId="urn:microsoft.com/office/officeart/2005/8/layout/hierarchy6"/>
    <dgm:cxn modelId="{7BD85A62-74B6-4D62-906D-36F575E1149F}" type="presParOf" srcId="{BE2D9F02-9D1F-4E27-BEBA-28FD62CB59B2}" destId="{8F2310AE-B03D-412D-A481-95BFB4F582EC}" srcOrd="1" destOrd="0" presId="urn:microsoft.com/office/officeart/2005/8/layout/hierarchy6"/>
    <dgm:cxn modelId="{9FF912EE-126E-4ABF-AD43-1F2AA8EB2F98}" type="presParOf" srcId="{8F2310AE-B03D-412D-A481-95BFB4F582EC}" destId="{68C350CB-C226-4EDA-AE75-2D872E3FD6B2}" srcOrd="0" destOrd="0" presId="urn:microsoft.com/office/officeart/2005/8/layout/hierarchy6"/>
    <dgm:cxn modelId="{897DCBC4-3BD3-4E10-8DA6-558290B43CA5}" type="presParOf" srcId="{8F2310AE-B03D-412D-A481-95BFB4F582EC}" destId="{A8B874FF-C9C3-4775-849E-C6EBD92B939D}" srcOrd="1" destOrd="0" presId="urn:microsoft.com/office/officeart/2005/8/layout/hierarchy6"/>
    <dgm:cxn modelId="{396185E4-6209-4D68-A21B-C2056BCD1932}" type="presParOf" srcId="{BE2D9F02-9D1F-4E27-BEBA-28FD62CB59B2}" destId="{30D69431-FBDD-42E5-863B-5DB0A3EAC7D2}" srcOrd="2" destOrd="0" presId="urn:microsoft.com/office/officeart/2005/8/layout/hierarchy6"/>
    <dgm:cxn modelId="{2789ACEB-E707-4F41-9C20-29D68FB3AD25}" type="presParOf" srcId="{BE2D9F02-9D1F-4E27-BEBA-28FD62CB59B2}" destId="{4CB64ECE-8B72-48BF-BF54-3E9B9135B8D7}" srcOrd="3" destOrd="0" presId="urn:microsoft.com/office/officeart/2005/8/layout/hierarchy6"/>
    <dgm:cxn modelId="{C94E6D24-F6D8-4975-B82E-52F2C7736E1C}" type="presParOf" srcId="{4CB64ECE-8B72-48BF-BF54-3E9B9135B8D7}" destId="{E2F62A1A-E729-4233-A816-B8F9D4065229}" srcOrd="0" destOrd="0" presId="urn:microsoft.com/office/officeart/2005/8/layout/hierarchy6"/>
    <dgm:cxn modelId="{3BDD9A41-0207-4DCA-91D7-6783CC1E6ECB}" type="presParOf" srcId="{4CB64ECE-8B72-48BF-BF54-3E9B9135B8D7}" destId="{FC6C2227-03F7-4F32-BD8E-1F40A7AD7A87}" srcOrd="1" destOrd="0" presId="urn:microsoft.com/office/officeart/2005/8/layout/hierarchy6"/>
    <dgm:cxn modelId="{0D53494D-F692-4E38-BEE5-0544C9FEB922}" type="presParOf" srcId="{BE2D9F02-9D1F-4E27-BEBA-28FD62CB59B2}" destId="{83FCC444-D668-4047-9711-3F5D6B14C95E}" srcOrd="4" destOrd="0" presId="urn:microsoft.com/office/officeart/2005/8/layout/hierarchy6"/>
    <dgm:cxn modelId="{28DC5F63-EE63-4AD8-B403-4A72DFCE9217}" type="presParOf" srcId="{BE2D9F02-9D1F-4E27-BEBA-28FD62CB59B2}" destId="{DC393BD4-F931-40BB-BCF8-E3667408238E}" srcOrd="5" destOrd="0" presId="urn:microsoft.com/office/officeart/2005/8/layout/hierarchy6"/>
    <dgm:cxn modelId="{D778C7E7-792C-4497-8B5B-3F656F9CD0E1}" type="presParOf" srcId="{DC393BD4-F931-40BB-BCF8-E3667408238E}" destId="{28E7AC29-B830-4203-81E7-88946390F9C3}" srcOrd="0" destOrd="0" presId="urn:microsoft.com/office/officeart/2005/8/layout/hierarchy6"/>
    <dgm:cxn modelId="{BAFA1046-E2A6-4262-9D70-0209D56A1F5F}" type="presParOf" srcId="{DC393BD4-F931-40BB-BCF8-E3667408238E}" destId="{157738F4-92FF-40D1-8B8A-56996E602FAF}" srcOrd="1" destOrd="0" presId="urn:microsoft.com/office/officeart/2005/8/layout/hierarchy6"/>
    <dgm:cxn modelId="{44518117-A88D-430D-8121-352B674311E2}" type="presParOf" srcId="{157738F4-92FF-40D1-8B8A-56996E602FAF}" destId="{FD5EEF01-B3E6-4BFE-967B-EF7641D099C3}" srcOrd="0" destOrd="0" presId="urn:microsoft.com/office/officeart/2005/8/layout/hierarchy6"/>
    <dgm:cxn modelId="{F48F9A23-6C16-496E-B553-3DC8A1298D01}" type="presParOf" srcId="{157738F4-92FF-40D1-8B8A-56996E602FAF}" destId="{CB143ADD-8158-4B9D-99F7-68E2D6EA9472}" srcOrd="1" destOrd="0" presId="urn:microsoft.com/office/officeart/2005/8/layout/hierarchy6"/>
    <dgm:cxn modelId="{ACF1BCF9-2AB6-4E54-82B9-182FAE6BF6AC}" type="presParOf" srcId="{CB143ADD-8158-4B9D-99F7-68E2D6EA9472}" destId="{2C6C2545-0994-46B3-894A-BAF93B9E5CA4}" srcOrd="0" destOrd="0" presId="urn:microsoft.com/office/officeart/2005/8/layout/hierarchy6"/>
    <dgm:cxn modelId="{5330FA71-4FA1-4EBA-BFE6-26B6DCD5506C}" type="presParOf" srcId="{CB143ADD-8158-4B9D-99F7-68E2D6EA9472}" destId="{A7826A92-0BE8-4051-8702-F8E2B086762C}" srcOrd="1" destOrd="0" presId="urn:microsoft.com/office/officeart/2005/8/layout/hierarchy6"/>
    <dgm:cxn modelId="{B9CA645E-E0BA-4F5C-B1C4-C04E260F886E}" type="presParOf" srcId="{7B180929-E766-4990-BFA0-F17A887A1789}" destId="{6B3D757C-5FE3-482F-B777-9DEDE3A57195}" srcOrd="1" destOrd="0" presId="urn:microsoft.com/office/officeart/2005/8/layout/hierarchy6"/>
    <dgm:cxn modelId="{89C8646F-9853-4166-A95B-D4A2A53039A0}" type="presParOf" srcId="{6B3D757C-5FE3-482F-B777-9DEDE3A57195}" destId="{996FC3A2-5A10-4BEB-AB0F-C70DD86BA434}" srcOrd="0" destOrd="0" presId="urn:microsoft.com/office/officeart/2005/8/layout/hierarchy6"/>
    <dgm:cxn modelId="{0CB760FB-72D1-4C49-B381-F4F6A6868792}" type="presParOf" srcId="{996FC3A2-5A10-4BEB-AB0F-C70DD86BA434}" destId="{E1104231-26D8-4539-B845-A2993BF4ED2D}" srcOrd="0" destOrd="0" presId="urn:microsoft.com/office/officeart/2005/8/layout/hierarchy6"/>
    <dgm:cxn modelId="{02EB8BAE-DFE9-4513-BDEA-5571882C4976}" type="presParOf" srcId="{996FC3A2-5A10-4BEB-AB0F-C70DD86BA434}" destId="{A6974B41-5A13-4534-B4EB-0BCAC5667463}" srcOrd="1" destOrd="0" presId="urn:microsoft.com/office/officeart/2005/8/layout/hierarchy6"/>
    <dgm:cxn modelId="{0CE8027C-70F4-4ED5-86B7-52A1854FC7B3}" type="presParOf" srcId="{6B3D757C-5FE3-482F-B777-9DEDE3A57195}" destId="{540F860E-099F-42DC-B009-9DB797805476}" srcOrd="1" destOrd="0" presId="urn:microsoft.com/office/officeart/2005/8/layout/hierarchy6"/>
    <dgm:cxn modelId="{1038BA9E-DE35-48AD-B0E7-467A820EBF33}" type="presParOf" srcId="{540F860E-099F-42DC-B009-9DB797805476}" destId="{9A8E8E28-4667-4071-96B5-0D698362E275}" srcOrd="0" destOrd="0" presId="urn:microsoft.com/office/officeart/2005/8/layout/hierarchy6"/>
    <dgm:cxn modelId="{2AC6477D-B313-4783-AA3B-9EFF77B735A9}" type="presParOf" srcId="{6B3D757C-5FE3-482F-B777-9DEDE3A57195}" destId="{84D0E9B1-6DDC-4910-B78C-6A8324A64AEC}" srcOrd="2" destOrd="0" presId="urn:microsoft.com/office/officeart/2005/8/layout/hierarchy6"/>
    <dgm:cxn modelId="{9D0D3856-9FA2-4F34-8F8A-BD9A0D9EE331}" type="presParOf" srcId="{84D0E9B1-6DDC-4910-B78C-6A8324A64AEC}" destId="{0023B396-0829-454B-B714-E580615C19AF}" srcOrd="0" destOrd="0" presId="urn:microsoft.com/office/officeart/2005/8/layout/hierarchy6"/>
    <dgm:cxn modelId="{F02B10A8-7209-4101-9772-B23A83BC295C}" type="presParOf" srcId="{84D0E9B1-6DDC-4910-B78C-6A8324A64AEC}" destId="{1AA40CC2-A24A-4351-B165-34E709A16476}" srcOrd="1" destOrd="0" presId="urn:microsoft.com/office/officeart/2005/8/layout/hierarchy6"/>
    <dgm:cxn modelId="{3DE06648-0AB5-442A-B72A-958A2FECF250}" type="presParOf" srcId="{6B3D757C-5FE3-482F-B777-9DEDE3A57195}" destId="{A1C7AC78-B8DA-4EFB-A6B6-B41FCF441B20}" srcOrd="3" destOrd="0" presId="urn:microsoft.com/office/officeart/2005/8/layout/hierarchy6"/>
    <dgm:cxn modelId="{B8F94B6F-B2FD-4FEB-B00A-640360B7A96C}" type="presParOf" srcId="{A1C7AC78-B8DA-4EFB-A6B6-B41FCF441B20}" destId="{F4D6AFA3-17B9-4027-BEA2-C518CA79930A}" srcOrd="0" destOrd="0" presId="urn:microsoft.com/office/officeart/2005/8/layout/hierarchy6"/>
    <dgm:cxn modelId="{A9426945-CBA2-4ED7-9457-8FA28098F407}" type="presParOf" srcId="{6B3D757C-5FE3-482F-B777-9DEDE3A57195}" destId="{BACBF462-15F4-42A7-9FA8-28EB5F34255F}" srcOrd="4" destOrd="0" presId="urn:microsoft.com/office/officeart/2005/8/layout/hierarchy6"/>
    <dgm:cxn modelId="{E3D066AF-222B-4F72-9D6B-DEAD36A9A9B9}" type="presParOf" srcId="{BACBF462-15F4-42A7-9FA8-28EB5F34255F}" destId="{974B25D1-1303-4239-B227-D071888F4BF9}" srcOrd="0" destOrd="0" presId="urn:microsoft.com/office/officeart/2005/8/layout/hierarchy6"/>
    <dgm:cxn modelId="{04C388DD-FF2E-4A76-8D4A-239A1BA32399}" type="presParOf" srcId="{BACBF462-15F4-42A7-9FA8-28EB5F34255F}" destId="{4C9BF03C-BE11-4C21-9806-CF7E4A6392D3}" srcOrd="1" destOrd="0" presId="urn:microsoft.com/office/officeart/2005/8/layout/hierarchy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2FFAC9A-4E23-4AF2-BD5E-6764D739DEA8}" type="doc">
      <dgm:prSet loTypeId="urn:microsoft.com/office/officeart/2005/8/layout/hierarchy6" loCatId="hierarchy" qsTypeId="urn:microsoft.com/office/officeart/2005/8/quickstyle/simple1" qsCatId="simple" csTypeId="urn:microsoft.com/office/officeart/2005/8/colors/accent1_2" csCatId="accent1" phldr="0"/>
      <dgm:spPr/>
      <dgm:t>
        <a:bodyPr/>
        <a:lstStyle/>
        <a:p>
          <a:endParaRPr lang="it-IT"/>
        </a:p>
      </dgm:t>
    </dgm:pt>
    <dgm:pt modelId="{DF9D5345-B1A0-49BC-9EB5-B6D3EF8E41A5}">
      <dgm:prSet phldrT="[Testo]" phldr="1"/>
      <dgm:spPr/>
      <dgm:t>
        <a:bodyPr/>
        <a:lstStyle/>
        <a:p>
          <a:endParaRPr lang="it-IT"/>
        </a:p>
      </dgm:t>
    </dgm:pt>
    <dgm:pt modelId="{74A57790-BDE0-42B7-BCBF-6EA7FEE25DA3}" type="parTrans" cxnId="{7DCDA4E7-B8AC-4A08-BE9D-48CB0EC83509}">
      <dgm:prSet/>
      <dgm:spPr/>
      <dgm:t>
        <a:bodyPr/>
        <a:lstStyle/>
        <a:p>
          <a:endParaRPr lang="it-IT"/>
        </a:p>
      </dgm:t>
    </dgm:pt>
    <dgm:pt modelId="{0F4854F2-D2CA-4D95-A77A-64C12394F40C}" type="sibTrans" cxnId="{7DCDA4E7-B8AC-4A08-BE9D-48CB0EC83509}">
      <dgm:prSet/>
      <dgm:spPr/>
      <dgm:t>
        <a:bodyPr/>
        <a:lstStyle/>
        <a:p>
          <a:endParaRPr lang="it-IT"/>
        </a:p>
      </dgm:t>
    </dgm:pt>
    <dgm:pt modelId="{FF5C2B45-1028-48A0-A1CA-0AE200039B04}">
      <dgm:prSet phldrT="[Testo]" phldr="1"/>
      <dgm:spPr/>
      <dgm:t>
        <a:bodyPr/>
        <a:lstStyle/>
        <a:p>
          <a:endParaRPr lang="it-IT"/>
        </a:p>
      </dgm:t>
    </dgm:pt>
    <dgm:pt modelId="{8CDA2DE2-334E-45F1-BFFC-8CF21D6F6D29}" type="parTrans" cxnId="{8E937AEE-33E8-4840-A3DF-EDC5EE7470B8}">
      <dgm:prSet/>
      <dgm:spPr/>
      <dgm:t>
        <a:bodyPr/>
        <a:lstStyle/>
        <a:p>
          <a:endParaRPr lang="it-IT"/>
        </a:p>
      </dgm:t>
    </dgm:pt>
    <dgm:pt modelId="{CC2B9FCA-DC9B-4DF3-9E1B-F64C8A319D6C}" type="sibTrans" cxnId="{8E937AEE-33E8-4840-A3DF-EDC5EE7470B8}">
      <dgm:prSet/>
      <dgm:spPr/>
      <dgm:t>
        <a:bodyPr/>
        <a:lstStyle/>
        <a:p>
          <a:endParaRPr lang="it-IT"/>
        </a:p>
      </dgm:t>
    </dgm:pt>
    <dgm:pt modelId="{E556B12B-D44D-42DA-93F9-6A13AF094045}">
      <dgm:prSet phldrT="[Testo]" phldr="1"/>
      <dgm:spPr/>
      <dgm:t>
        <a:bodyPr/>
        <a:lstStyle/>
        <a:p>
          <a:endParaRPr lang="it-IT"/>
        </a:p>
      </dgm:t>
    </dgm:pt>
    <dgm:pt modelId="{FC0F16BB-4A9C-4CA1-9A5D-31EA535190A8}" type="parTrans" cxnId="{CE794BDC-7079-4A99-B3D9-B09E1D95869D}">
      <dgm:prSet/>
      <dgm:spPr/>
      <dgm:t>
        <a:bodyPr/>
        <a:lstStyle/>
        <a:p>
          <a:endParaRPr lang="it-IT"/>
        </a:p>
      </dgm:t>
    </dgm:pt>
    <dgm:pt modelId="{D5FC15C8-00E7-42E2-BB28-D80DAA94D49A}" type="sibTrans" cxnId="{CE794BDC-7079-4A99-B3D9-B09E1D95869D}">
      <dgm:prSet/>
      <dgm:spPr/>
      <dgm:t>
        <a:bodyPr/>
        <a:lstStyle/>
        <a:p>
          <a:endParaRPr lang="it-IT"/>
        </a:p>
      </dgm:t>
    </dgm:pt>
    <dgm:pt modelId="{8719A561-DA1B-4F03-9387-55A8A127EF21}">
      <dgm:prSet phldrT="[Testo]" phldr="1"/>
      <dgm:spPr/>
      <dgm:t>
        <a:bodyPr/>
        <a:lstStyle/>
        <a:p>
          <a:endParaRPr lang="it-IT"/>
        </a:p>
      </dgm:t>
    </dgm:pt>
    <dgm:pt modelId="{6B0FE09F-F273-4F30-80D6-1EE86C0B72F6}" type="parTrans" cxnId="{360AD1A2-93D6-4F43-AFDF-3476CDC06EDC}">
      <dgm:prSet/>
      <dgm:spPr/>
      <dgm:t>
        <a:bodyPr/>
        <a:lstStyle/>
        <a:p>
          <a:endParaRPr lang="it-IT"/>
        </a:p>
      </dgm:t>
    </dgm:pt>
    <dgm:pt modelId="{738A5473-EC7B-4D3B-9AD5-49D67945B9D4}" type="sibTrans" cxnId="{360AD1A2-93D6-4F43-AFDF-3476CDC06EDC}">
      <dgm:prSet/>
      <dgm:spPr/>
      <dgm:t>
        <a:bodyPr/>
        <a:lstStyle/>
        <a:p>
          <a:endParaRPr lang="it-IT"/>
        </a:p>
      </dgm:t>
    </dgm:pt>
    <dgm:pt modelId="{8E3E137C-0AC0-4854-9A4E-0F7327B8952A}">
      <dgm:prSet phldrT="[Testo]" phldr="1"/>
      <dgm:spPr/>
      <dgm:t>
        <a:bodyPr/>
        <a:lstStyle/>
        <a:p>
          <a:endParaRPr lang="it-IT"/>
        </a:p>
      </dgm:t>
    </dgm:pt>
    <dgm:pt modelId="{398CD304-677C-44BB-9A73-16A796A823BF}" type="parTrans" cxnId="{884E11DF-4FA6-48E5-8EBC-BD08468E4E1C}">
      <dgm:prSet/>
      <dgm:spPr/>
      <dgm:t>
        <a:bodyPr/>
        <a:lstStyle/>
        <a:p>
          <a:endParaRPr lang="it-IT"/>
        </a:p>
      </dgm:t>
    </dgm:pt>
    <dgm:pt modelId="{0EF712C8-34AC-45A9-8EE8-74E765E63286}" type="sibTrans" cxnId="{884E11DF-4FA6-48E5-8EBC-BD08468E4E1C}">
      <dgm:prSet/>
      <dgm:spPr/>
      <dgm:t>
        <a:bodyPr/>
        <a:lstStyle/>
        <a:p>
          <a:endParaRPr lang="it-IT"/>
        </a:p>
      </dgm:t>
    </dgm:pt>
    <dgm:pt modelId="{8E48E3D0-A2F9-470B-93F3-C4128816A8C5}">
      <dgm:prSet phldrT="[Testo]" phldr="1"/>
      <dgm:spPr/>
      <dgm:t>
        <a:bodyPr/>
        <a:lstStyle/>
        <a:p>
          <a:endParaRPr lang="it-IT"/>
        </a:p>
      </dgm:t>
    </dgm:pt>
    <dgm:pt modelId="{B23858DD-9D66-4706-A800-C9196A2EE77A}" type="parTrans" cxnId="{C46FA88E-FFF1-4576-975C-F13D6D862D35}">
      <dgm:prSet/>
      <dgm:spPr/>
      <dgm:t>
        <a:bodyPr/>
        <a:lstStyle/>
        <a:p>
          <a:endParaRPr lang="it-IT"/>
        </a:p>
      </dgm:t>
    </dgm:pt>
    <dgm:pt modelId="{9CD1E593-5634-43BE-A360-31BF3D4D133A}" type="sibTrans" cxnId="{C46FA88E-FFF1-4576-975C-F13D6D862D35}">
      <dgm:prSet/>
      <dgm:spPr/>
      <dgm:t>
        <a:bodyPr/>
        <a:lstStyle/>
        <a:p>
          <a:endParaRPr lang="it-IT"/>
        </a:p>
      </dgm:t>
    </dgm:pt>
    <dgm:pt modelId="{FDDFC374-53EE-4BF0-8F9F-618566B63272}">
      <dgm:prSet phldrT="[Testo]" phldr="1"/>
      <dgm:spPr/>
      <dgm:t>
        <a:bodyPr/>
        <a:lstStyle/>
        <a:p>
          <a:endParaRPr lang="it-IT"/>
        </a:p>
      </dgm:t>
    </dgm:pt>
    <dgm:pt modelId="{5BBF7710-B763-4290-9DDC-B5B716271A21}" type="parTrans" cxnId="{05A31CD6-111D-4A4C-9521-4975B45B19FF}">
      <dgm:prSet/>
      <dgm:spPr/>
      <dgm:t>
        <a:bodyPr/>
        <a:lstStyle/>
        <a:p>
          <a:endParaRPr lang="it-IT"/>
        </a:p>
      </dgm:t>
    </dgm:pt>
    <dgm:pt modelId="{D3167D03-CCC7-4741-8684-8D67FB7B2AB4}" type="sibTrans" cxnId="{05A31CD6-111D-4A4C-9521-4975B45B19FF}">
      <dgm:prSet/>
      <dgm:spPr/>
      <dgm:t>
        <a:bodyPr/>
        <a:lstStyle/>
        <a:p>
          <a:endParaRPr lang="it-IT"/>
        </a:p>
      </dgm:t>
    </dgm:pt>
    <dgm:pt modelId="{6CC27FA2-97B7-4FC3-BA01-08E5DE656BB5}">
      <dgm:prSet phldrT="[Testo]" phldr="1"/>
      <dgm:spPr/>
      <dgm:t>
        <a:bodyPr/>
        <a:lstStyle/>
        <a:p>
          <a:endParaRPr lang="it-IT"/>
        </a:p>
      </dgm:t>
    </dgm:pt>
    <dgm:pt modelId="{F2CC4D80-C70D-4934-BD22-E89279FCE919}" type="parTrans" cxnId="{79E46168-6352-47D0-928E-F71AA9A2A0DC}">
      <dgm:prSet/>
      <dgm:spPr/>
      <dgm:t>
        <a:bodyPr/>
        <a:lstStyle/>
        <a:p>
          <a:endParaRPr lang="it-IT"/>
        </a:p>
      </dgm:t>
    </dgm:pt>
    <dgm:pt modelId="{93B1BAA4-69DF-4947-BEBE-503FAA786F4F}" type="sibTrans" cxnId="{79E46168-6352-47D0-928E-F71AA9A2A0DC}">
      <dgm:prSet/>
      <dgm:spPr/>
      <dgm:t>
        <a:bodyPr/>
        <a:lstStyle/>
        <a:p>
          <a:endParaRPr lang="it-IT"/>
        </a:p>
      </dgm:t>
    </dgm:pt>
    <dgm:pt modelId="{7B180929-E766-4990-BFA0-F17A887A1789}" type="pres">
      <dgm:prSet presAssocID="{62FFAC9A-4E23-4AF2-BD5E-6764D739DEA8}" presName="mainComposite" presStyleCnt="0">
        <dgm:presLayoutVars>
          <dgm:chPref val="1"/>
          <dgm:dir/>
          <dgm:animOne val="branch"/>
          <dgm:animLvl val="lvl"/>
          <dgm:resizeHandles val="exact"/>
        </dgm:presLayoutVars>
      </dgm:prSet>
      <dgm:spPr/>
    </dgm:pt>
    <dgm:pt modelId="{BDADCE9A-4338-4349-870A-4CF4720CC92D}" type="pres">
      <dgm:prSet presAssocID="{62FFAC9A-4E23-4AF2-BD5E-6764D739DEA8}" presName="hierFlow" presStyleCnt="0"/>
      <dgm:spPr/>
    </dgm:pt>
    <dgm:pt modelId="{CC1D09DA-A62E-4087-ACBE-515656CA9ABA}" type="pres">
      <dgm:prSet presAssocID="{62FFAC9A-4E23-4AF2-BD5E-6764D739DEA8}" presName="firstBuf" presStyleCnt="0"/>
      <dgm:spPr/>
    </dgm:pt>
    <dgm:pt modelId="{63DDDC59-0838-415A-A399-E1A91DC5244D}" type="pres">
      <dgm:prSet presAssocID="{62FFAC9A-4E23-4AF2-BD5E-6764D739DEA8}" presName="hierChild1" presStyleCnt="0">
        <dgm:presLayoutVars>
          <dgm:chPref val="1"/>
          <dgm:animOne val="branch"/>
          <dgm:animLvl val="lvl"/>
        </dgm:presLayoutVars>
      </dgm:prSet>
      <dgm:spPr/>
    </dgm:pt>
    <dgm:pt modelId="{AE52E480-B736-407E-8A56-78949CC8A576}" type="pres">
      <dgm:prSet presAssocID="{DF9D5345-B1A0-49BC-9EB5-B6D3EF8E41A5}" presName="Name14" presStyleCnt="0"/>
      <dgm:spPr/>
    </dgm:pt>
    <dgm:pt modelId="{3B310AC5-CE86-4969-BCB2-039E09FBE8E7}" type="pres">
      <dgm:prSet presAssocID="{DF9D5345-B1A0-49BC-9EB5-B6D3EF8E41A5}" presName="level1Shape" presStyleLbl="node0" presStyleIdx="0" presStyleCnt="1">
        <dgm:presLayoutVars>
          <dgm:chPref val="3"/>
        </dgm:presLayoutVars>
      </dgm:prSet>
      <dgm:spPr/>
    </dgm:pt>
    <dgm:pt modelId="{BE2D9F02-9D1F-4E27-BEBA-28FD62CB59B2}" type="pres">
      <dgm:prSet presAssocID="{DF9D5345-B1A0-49BC-9EB5-B6D3EF8E41A5}" presName="hierChild2" presStyleCnt="0"/>
      <dgm:spPr/>
    </dgm:pt>
    <dgm:pt modelId="{4016A976-3C38-48E2-9107-744805F2D738}" type="pres">
      <dgm:prSet presAssocID="{8CDA2DE2-334E-45F1-BFFC-8CF21D6F6D29}" presName="Name19" presStyleLbl="parChTrans1D2" presStyleIdx="0" presStyleCnt="3"/>
      <dgm:spPr/>
    </dgm:pt>
    <dgm:pt modelId="{8F2310AE-B03D-412D-A481-95BFB4F582EC}" type="pres">
      <dgm:prSet presAssocID="{FF5C2B45-1028-48A0-A1CA-0AE200039B04}" presName="Name21" presStyleCnt="0"/>
      <dgm:spPr/>
    </dgm:pt>
    <dgm:pt modelId="{68C350CB-C226-4EDA-AE75-2D872E3FD6B2}" type="pres">
      <dgm:prSet presAssocID="{FF5C2B45-1028-48A0-A1CA-0AE200039B04}" presName="level2Shape" presStyleLbl="node2" presStyleIdx="0" presStyleCnt="3"/>
      <dgm:spPr/>
    </dgm:pt>
    <dgm:pt modelId="{A8B874FF-C9C3-4775-849E-C6EBD92B939D}" type="pres">
      <dgm:prSet presAssocID="{FF5C2B45-1028-48A0-A1CA-0AE200039B04}" presName="hierChild3" presStyleCnt="0"/>
      <dgm:spPr/>
    </dgm:pt>
    <dgm:pt modelId="{30D69431-FBDD-42E5-863B-5DB0A3EAC7D2}" type="pres">
      <dgm:prSet presAssocID="{FC0F16BB-4A9C-4CA1-9A5D-31EA535190A8}" presName="Name19" presStyleLbl="parChTrans1D2" presStyleIdx="1" presStyleCnt="3"/>
      <dgm:spPr/>
    </dgm:pt>
    <dgm:pt modelId="{4CB64ECE-8B72-48BF-BF54-3E9B9135B8D7}" type="pres">
      <dgm:prSet presAssocID="{E556B12B-D44D-42DA-93F9-6A13AF094045}" presName="Name21" presStyleCnt="0"/>
      <dgm:spPr/>
    </dgm:pt>
    <dgm:pt modelId="{E2F62A1A-E729-4233-A816-B8F9D4065229}" type="pres">
      <dgm:prSet presAssocID="{E556B12B-D44D-42DA-93F9-6A13AF094045}" presName="level2Shape" presStyleLbl="node2" presStyleIdx="1" presStyleCnt="3"/>
      <dgm:spPr/>
    </dgm:pt>
    <dgm:pt modelId="{FC6C2227-03F7-4F32-BD8E-1F40A7AD7A87}" type="pres">
      <dgm:prSet presAssocID="{E556B12B-D44D-42DA-93F9-6A13AF094045}" presName="hierChild3" presStyleCnt="0"/>
      <dgm:spPr/>
    </dgm:pt>
    <dgm:pt modelId="{83FCC444-D668-4047-9711-3F5D6B14C95E}" type="pres">
      <dgm:prSet presAssocID="{6B0FE09F-F273-4F30-80D6-1EE86C0B72F6}" presName="Name19" presStyleLbl="parChTrans1D2" presStyleIdx="2" presStyleCnt="3"/>
      <dgm:spPr/>
    </dgm:pt>
    <dgm:pt modelId="{DC393BD4-F931-40BB-BCF8-E3667408238E}" type="pres">
      <dgm:prSet presAssocID="{8719A561-DA1B-4F03-9387-55A8A127EF21}" presName="Name21" presStyleCnt="0"/>
      <dgm:spPr/>
    </dgm:pt>
    <dgm:pt modelId="{28E7AC29-B830-4203-81E7-88946390F9C3}" type="pres">
      <dgm:prSet presAssocID="{8719A561-DA1B-4F03-9387-55A8A127EF21}" presName="level2Shape" presStyleLbl="node2" presStyleIdx="2" presStyleCnt="3"/>
      <dgm:spPr/>
    </dgm:pt>
    <dgm:pt modelId="{157738F4-92FF-40D1-8B8A-56996E602FAF}" type="pres">
      <dgm:prSet presAssocID="{8719A561-DA1B-4F03-9387-55A8A127EF21}" presName="hierChild3" presStyleCnt="0"/>
      <dgm:spPr/>
    </dgm:pt>
    <dgm:pt modelId="{FD5EEF01-B3E6-4BFE-967B-EF7641D099C3}" type="pres">
      <dgm:prSet presAssocID="{398CD304-677C-44BB-9A73-16A796A823BF}" presName="Name19" presStyleLbl="parChTrans1D3" presStyleIdx="0" presStyleCnt="1"/>
      <dgm:spPr/>
    </dgm:pt>
    <dgm:pt modelId="{CB143ADD-8158-4B9D-99F7-68E2D6EA9472}" type="pres">
      <dgm:prSet presAssocID="{8E3E137C-0AC0-4854-9A4E-0F7327B8952A}" presName="Name21" presStyleCnt="0"/>
      <dgm:spPr/>
    </dgm:pt>
    <dgm:pt modelId="{2C6C2545-0994-46B3-894A-BAF93B9E5CA4}" type="pres">
      <dgm:prSet presAssocID="{8E3E137C-0AC0-4854-9A4E-0F7327B8952A}" presName="level2Shape" presStyleLbl="node3" presStyleIdx="0" presStyleCnt="1"/>
      <dgm:spPr/>
    </dgm:pt>
    <dgm:pt modelId="{A7826A92-0BE8-4051-8702-F8E2B086762C}" type="pres">
      <dgm:prSet presAssocID="{8E3E137C-0AC0-4854-9A4E-0F7327B8952A}" presName="hierChild3" presStyleCnt="0"/>
      <dgm:spPr/>
    </dgm:pt>
    <dgm:pt modelId="{6B3D757C-5FE3-482F-B777-9DEDE3A57195}" type="pres">
      <dgm:prSet presAssocID="{62FFAC9A-4E23-4AF2-BD5E-6764D739DEA8}" presName="bgShapesFlow" presStyleCnt="0"/>
      <dgm:spPr/>
    </dgm:pt>
    <dgm:pt modelId="{996FC3A2-5A10-4BEB-AB0F-C70DD86BA434}" type="pres">
      <dgm:prSet presAssocID="{8E48E3D0-A2F9-470B-93F3-C4128816A8C5}" presName="rectComp" presStyleCnt="0"/>
      <dgm:spPr/>
    </dgm:pt>
    <dgm:pt modelId="{E1104231-26D8-4539-B845-A2993BF4ED2D}" type="pres">
      <dgm:prSet presAssocID="{8E48E3D0-A2F9-470B-93F3-C4128816A8C5}" presName="bgRect" presStyleLbl="bgShp" presStyleIdx="0" presStyleCnt="3"/>
      <dgm:spPr/>
    </dgm:pt>
    <dgm:pt modelId="{A6974B41-5A13-4534-B4EB-0BCAC5667463}" type="pres">
      <dgm:prSet presAssocID="{8E48E3D0-A2F9-470B-93F3-C4128816A8C5}" presName="bgRectTx" presStyleLbl="bgShp" presStyleIdx="0" presStyleCnt="3">
        <dgm:presLayoutVars>
          <dgm:bulletEnabled val="1"/>
        </dgm:presLayoutVars>
      </dgm:prSet>
      <dgm:spPr/>
    </dgm:pt>
    <dgm:pt modelId="{540F860E-099F-42DC-B009-9DB797805476}" type="pres">
      <dgm:prSet presAssocID="{8E48E3D0-A2F9-470B-93F3-C4128816A8C5}" presName="spComp" presStyleCnt="0"/>
      <dgm:spPr/>
    </dgm:pt>
    <dgm:pt modelId="{9A8E8E28-4667-4071-96B5-0D698362E275}" type="pres">
      <dgm:prSet presAssocID="{8E48E3D0-A2F9-470B-93F3-C4128816A8C5}" presName="vSp" presStyleCnt="0"/>
      <dgm:spPr/>
    </dgm:pt>
    <dgm:pt modelId="{84D0E9B1-6DDC-4910-B78C-6A8324A64AEC}" type="pres">
      <dgm:prSet presAssocID="{FDDFC374-53EE-4BF0-8F9F-618566B63272}" presName="rectComp" presStyleCnt="0"/>
      <dgm:spPr/>
    </dgm:pt>
    <dgm:pt modelId="{0023B396-0829-454B-B714-E580615C19AF}" type="pres">
      <dgm:prSet presAssocID="{FDDFC374-53EE-4BF0-8F9F-618566B63272}" presName="bgRect" presStyleLbl="bgShp" presStyleIdx="1" presStyleCnt="3"/>
      <dgm:spPr/>
    </dgm:pt>
    <dgm:pt modelId="{1AA40CC2-A24A-4351-B165-34E709A16476}" type="pres">
      <dgm:prSet presAssocID="{FDDFC374-53EE-4BF0-8F9F-618566B63272}" presName="bgRectTx" presStyleLbl="bgShp" presStyleIdx="1" presStyleCnt="3">
        <dgm:presLayoutVars>
          <dgm:bulletEnabled val="1"/>
        </dgm:presLayoutVars>
      </dgm:prSet>
      <dgm:spPr/>
    </dgm:pt>
    <dgm:pt modelId="{A1C7AC78-B8DA-4EFB-A6B6-B41FCF441B20}" type="pres">
      <dgm:prSet presAssocID="{FDDFC374-53EE-4BF0-8F9F-618566B63272}" presName="spComp" presStyleCnt="0"/>
      <dgm:spPr/>
    </dgm:pt>
    <dgm:pt modelId="{F4D6AFA3-17B9-4027-BEA2-C518CA79930A}" type="pres">
      <dgm:prSet presAssocID="{FDDFC374-53EE-4BF0-8F9F-618566B63272}" presName="vSp" presStyleCnt="0"/>
      <dgm:spPr/>
    </dgm:pt>
    <dgm:pt modelId="{BACBF462-15F4-42A7-9FA8-28EB5F34255F}" type="pres">
      <dgm:prSet presAssocID="{6CC27FA2-97B7-4FC3-BA01-08E5DE656BB5}" presName="rectComp" presStyleCnt="0"/>
      <dgm:spPr/>
    </dgm:pt>
    <dgm:pt modelId="{974B25D1-1303-4239-B227-D071888F4BF9}" type="pres">
      <dgm:prSet presAssocID="{6CC27FA2-97B7-4FC3-BA01-08E5DE656BB5}" presName="bgRect" presStyleLbl="bgShp" presStyleIdx="2" presStyleCnt="3"/>
      <dgm:spPr/>
    </dgm:pt>
    <dgm:pt modelId="{4C9BF03C-BE11-4C21-9806-CF7E4A6392D3}" type="pres">
      <dgm:prSet presAssocID="{6CC27FA2-97B7-4FC3-BA01-08E5DE656BB5}" presName="bgRectTx" presStyleLbl="bgShp" presStyleIdx="2" presStyleCnt="3">
        <dgm:presLayoutVars>
          <dgm:bulletEnabled val="1"/>
        </dgm:presLayoutVars>
      </dgm:prSet>
      <dgm:spPr/>
    </dgm:pt>
  </dgm:ptLst>
  <dgm:cxnLst>
    <dgm:cxn modelId="{BEEE6F21-35AC-48B1-ACE3-D9929146C77D}" type="presOf" srcId="{6B0FE09F-F273-4F30-80D6-1EE86C0B72F6}" destId="{83FCC444-D668-4047-9711-3F5D6B14C95E}" srcOrd="0" destOrd="0" presId="urn:microsoft.com/office/officeart/2005/8/layout/hierarchy6"/>
    <dgm:cxn modelId="{E7F3F433-15D1-45BF-A91D-BF26DE3B6AF3}" type="presOf" srcId="{8E3E137C-0AC0-4854-9A4E-0F7327B8952A}" destId="{2C6C2545-0994-46B3-894A-BAF93B9E5CA4}" srcOrd="0" destOrd="0" presId="urn:microsoft.com/office/officeart/2005/8/layout/hierarchy6"/>
    <dgm:cxn modelId="{10546C3A-F8E1-4453-BDA8-D05205388212}" type="presOf" srcId="{FDDFC374-53EE-4BF0-8F9F-618566B63272}" destId="{0023B396-0829-454B-B714-E580615C19AF}" srcOrd="0" destOrd="0" presId="urn:microsoft.com/office/officeart/2005/8/layout/hierarchy6"/>
    <dgm:cxn modelId="{4305303C-77DE-4700-8AAA-EBB93CC9C08B}" type="presOf" srcId="{FDDFC374-53EE-4BF0-8F9F-618566B63272}" destId="{1AA40CC2-A24A-4351-B165-34E709A16476}" srcOrd="1" destOrd="0" presId="urn:microsoft.com/office/officeart/2005/8/layout/hierarchy6"/>
    <dgm:cxn modelId="{D0B9A85B-7586-468E-BA1E-38BEACB323B5}" type="presOf" srcId="{8E48E3D0-A2F9-470B-93F3-C4128816A8C5}" destId="{E1104231-26D8-4539-B845-A2993BF4ED2D}" srcOrd="0" destOrd="0" presId="urn:microsoft.com/office/officeart/2005/8/layout/hierarchy6"/>
    <dgm:cxn modelId="{6219CF67-04B8-4E19-8064-47F90C405A89}" type="presOf" srcId="{398CD304-677C-44BB-9A73-16A796A823BF}" destId="{FD5EEF01-B3E6-4BFE-967B-EF7641D099C3}" srcOrd="0" destOrd="0" presId="urn:microsoft.com/office/officeart/2005/8/layout/hierarchy6"/>
    <dgm:cxn modelId="{79E46168-6352-47D0-928E-F71AA9A2A0DC}" srcId="{62FFAC9A-4E23-4AF2-BD5E-6764D739DEA8}" destId="{6CC27FA2-97B7-4FC3-BA01-08E5DE656BB5}" srcOrd="3" destOrd="0" parTransId="{F2CC4D80-C70D-4934-BD22-E89279FCE919}" sibTransId="{93B1BAA4-69DF-4947-BEBE-503FAA786F4F}"/>
    <dgm:cxn modelId="{802CCA6B-CF1C-46A2-8EBB-FF24B598FD78}" type="presOf" srcId="{DF9D5345-B1A0-49BC-9EB5-B6D3EF8E41A5}" destId="{3B310AC5-CE86-4969-BCB2-039E09FBE8E7}" srcOrd="0" destOrd="0" presId="urn:microsoft.com/office/officeart/2005/8/layout/hierarchy6"/>
    <dgm:cxn modelId="{1DA9074E-2938-4DAA-B1F3-26195C7431DE}" type="presOf" srcId="{FC0F16BB-4A9C-4CA1-9A5D-31EA535190A8}" destId="{30D69431-FBDD-42E5-863B-5DB0A3EAC7D2}" srcOrd="0" destOrd="0" presId="urn:microsoft.com/office/officeart/2005/8/layout/hierarchy6"/>
    <dgm:cxn modelId="{877B4A7A-2BCD-470F-8C1D-4FCD7A47543B}" type="presOf" srcId="{6CC27FA2-97B7-4FC3-BA01-08E5DE656BB5}" destId="{974B25D1-1303-4239-B227-D071888F4BF9}" srcOrd="0" destOrd="0" presId="urn:microsoft.com/office/officeart/2005/8/layout/hierarchy6"/>
    <dgm:cxn modelId="{096DEF7C-E83A-4B9F-B9F2-E11B2797B5E1}" type="presOf" srcId="{6CC27FA2-97B7-4FC3-BA01-08E5DE656BB5}" destId="{4C9BF03C-BE11-4C21-9806-CF7E4A6392D3}" srcOrd="1" destOrd="0" presId="urn:microsoft.com/office/officeart/2005/8/layout/hierarchy6"/>
    <dgm:cxn modelId="{9C227982-8887-4E09-8807-22E1F34765AE}" type="presOf" srcId="{FF5C2B45-1028-48A0-A1CA-0AE200039B04}" destId="{68C350CB-C226-4EDA-AE75-2D872E3FD6B2}" srcOrd="0" destOrd="0" presId="urn:microsoft.com/office/officeart/2005/8/layout/hierarchy6"/>
    <dgm:cxn modelId="{C46FA88E-FFF1-4576-975C-F13D6D862D35}" srcId="{62FFAC9A-4E23-4AF2-BD5E-6764D739DEA8}" destId="{8E48E3D0-A2F9-470B-93F3-C4128816A8C5}" srcOrd="1" destOrd="0" parTransId="{B23858DD-9D66-4706-A800-C9196A2EE77A}" sibTransId="{9CD1E593-5634-43BE-A360-31BF3D4D133A}"/>
    <dgm:cxn modelId="{99846799-7B07-44AB-8AF4-5E5DE3172CB6}" type="presOf" srcId="{62FFAC9A-4E23-4AF2-BD5E-6764D739DEA8}" destId="{7B180929-E766-4990-BFA0-F17A887A1789}" srcOrd="0" destOrd="0" presId="urn:microsoft.com/office/officeart/2005/8/layout/hierarchy6"/>
    <dgm:cxn modelId="{360AD1A2-93D6-4F43-AFDF-3476CDC06EDC}" srcId="{DF9D5345-B1A0-49BC-9EB5-B6D3EF8E41A5}" destId="{8719A561-DA1B-4F03-9387-55A8A127EF21}" srcOrd="2" destOrd="0" parTransId="{6B0FE09F-F273-4F30-80D6-1EE86C0B72F6}" sibTransId="{738A5473-EC7B-4D3B-9AD5-49D67945B9D4}"/>
    <dgm:cxn modelId="{D1E50CA8-E69C-4879-8D52-24A1A564033E}" type="presOf" srcId="{8719A561-DA1B-4F03-9387-55A8A127EF21}" destId="{28E7AC29-B830-4203-81E7-88946390F9C3}" srcOrd="0" destOrd="0" presId="urn:microsoft.com/office/officeart/2005/8/layout/hierarchy6"/>
    <dgm:cxn modelId="{5F29ADAB-319B-4B20-AF31-D341FE009719}" type="presOf" srcId="{E556B12B-D44D-42DA-93F9-6A13AF094045}" destId="{E2F62A1A-E729-4233-A816-B8F9D4065229}" srcOrd="0" destOrd="0" presId="urn:microsoft.com/office/officeart/2005/8/layout/hierarchy6"/>
    <dgm:cxn modelId="{05A31CD6-111D-4A4C-9521-4975B45B19FF}" srcId="{62FFAC9A-4E23-4AF2-BD5E-6764D739DEA8}" destId="{FDDFC374-53EE-4BF0-8F9F-618566B63272}" srcOrd="2" destOrd="0" parTransId="{5BBF7710-B763-4290-9DDC-B5B716271A21}" sibTransId="{D3167D03-CCC7-4741-8684-8D67FB7B2AB4}"/>
    <dgm:cxn modelId="{CE794BDC-7079-4A99-B3D9-B09E1D95869D}" srcId="{DF9D5345-B1A0-49BC-9EB5-B6D3EF8E41A5}" destId="{E556B12B-D44D-42DA-93F9-6A13AF094045}" srcOrd="1" destOrd="0" parTransId="{FC0F16BB-4A9C-4CA1-9A5D-31EA535190A8}" sibTransId="{D5FC15C8-00E7-42E2-BB28-D80DAA94D49A}"/>
    <dgm:cxn modelId="{884E11DF-4FA6-48E5-8EBC-BD08468E4E1C}" srcId="{8719A561-DA1B-4F03-9387-55A8A127EF21}" destId="{8E3E137C-0AC0-4854-9A4E-0F7327B8952A}" srcOrd="0" destOrd="0" parTransId="{398CD304-677C-44BB-9A73-16A796A823BF}" sibTransId="{0EF712C8-34AC-45A9-8EE8-74E765E63286}"/>
    <dgm:cxn modelId="{EF4970E0-0E04-4838-9833-772624300EA7}" type="presOf" srcId="{8CDA2DE2-334E-45F1-BFFC-8CF21D6F6D29}" destId="{4016A976-3C38-48E2-9107-744805F2D738}" srcOrd="0" destOrd="0" presId="urn:microsoft.com/office/officeart/2005/8/layout/hierarchy6"/>
    <dgm:cxn modelId="{7DCDA4E7-B8AC-4A08-BE9D-48CB0EC83509}" srcId="{62FFAC9A-4E23-4AF2-BD5E-6764D739DEA8}" destId="{DF9D5345-B1A0-49BC-9EB5-B6D3EF8E41A5}" srcOrd="0" destOrd="0" parTransId="{74A57790-BDE0-42B7-BCBF-6EA7FEE25DA3}" sibTransId="{0F4854F2-D2CA-4D95-A77A-64C12394F40C}"/>
    <dgm:cxn modelId="{8E937AEE-33E8-4840-A3DF-EDC5EE7470B8}" srcId="{DF9D5345-B1A0-49BC-9EB5-B6D3EF8E41A5}" destId="{FF5C2B45-1028-48A0-A1CA-0AE200039B04}" srcOrd="0" destOrd="0" parTransId="{8CDA2DE2-334E-45F1-BFFC-8CF21D6F6D29}" sibTransId="{CC2B9FCA-DC9B-4DF3-9E1B-F64C8A319D6C}"/>
    <dgm:cxn modelId="{65DF0EFC-8C0B-47B7-A6F3-7277B68FCEAF}" type="presOf" srcId="{8E48E3D0-A2F9-470B-93F3-C4128816A8C5}" destId="{A6974B41-5A13-4534-B4EB-0BCAC5667463}" srcOrd="1" destOrd="0" presId="urn:microsoft.com/office/officeart/2005/8/layout/hierarchy6"/>
    <dgm:cxn modelId="{1A05612E-0CF1-45D1-A504-9A2662A52530}" type="presParOf" srcId="{7B180929-E766-4990-BFA0-F17A887A1789}" destId="{BDADCE9A-4338-4349-870A-4CF4720CC92D}" srcOrd="0" destOrd="0" presId="urn:microsoft.com/office/officeart/2005/8/layout/hierarchy6"/>
    <dgm:cxn modelId="{1C0151DF-F636-4E74-BF1F-9670598361F5}" type="presParOf" srcId="{BDADCE9A-4338-4349-870A-4CF4720CC92D}" destId="{CC1D09DA-A62E-4087-ACBE-515656CA9ABA}" srcOrd="0" destOrd="0" presId="urn:microsoft.com/office/officeart/2005/8/layout/hierarchy6"/>
    <dgm:cxn modelId="{3700D641-1BCC-45D9-B856-970D41BA526B}" type="presParOf" srcId="{BDADCE9A-4338-4349-870A-4CF4720CC92D}" destId="{63DDDC59-0838-415A-A399-E1A91DC5244D}" srcOrd="1" destOrd="0" presId="urn:microsoft.com/office/officeart/2005/8/layout/hierarchy6"/>
    <dgm:cxn modelId="{A93CACB6-52B6-4D8B-9DBE-282B5E2335F0}" type="presParOf" srcId="{63DDDC59-0838-415A-A399-E1A91DC5244D}" destId="{AE52E480-B736-407E-8A56-78949CC8A576}" srcOrd="0" destOrd="0" presId="urn:microsoft.com/office/officeart/2005/8/layout/hierarchy6"/>
    <dgm:cxn modelId="{2012B71D-8817-4723-B398-7CE2469E694E}" type="presParOf" srcId="{AE52E480-B736-407E-8A56-78949CC8A576}" destId="{3B310AC5-CE86-4969-BCB2-039E09FBE8E7}" srcOrd="0" destOrd="0" presId="urn:microsoft.com/office/officeart/2005/8/layout/hierarchy6"/>
    <dgm:cxn modelId="{62428F1F-E560-4BC6-B8D0-2588C272302E}" type="presParOf" srcId="{AE52E480-B736-407E-8A56-78949CC8A576}" destId="{BE2D9F02-9D1F-4E27-BEBA-28FD62CB59B2}" srcOrd="1" destOrd="0" presId="urn:microsoft.com/office/officeart/2005/8/layout/hierarchy6"/>
    <dgm:cxn modelId="{B9767CA7-836A-472E-99A2-903B34F66868}" type="presParOf" srcId="{BE2D9F02-9D1F-4E27-BEBA-28FD62CB59B2}" destId="{4016A976-3C38-48E2-9107-744805F2D738}" srcOrd="0" destOrd="0" presId="urn:microsoft.com/office/officeart/2005/8/layout/hierarchy6"/>
    <dgm:cxn modelId="{7BD85A62-74B6-4D62-906D-36F575E1149F}" type="presParOf" srcId="{BE2D9F02-9D1F-4E27-BEBA-28FD62CB59B2}" destId="{8F2310AE-B03D-412D-A481-95BFB4F582EC}" srcOrd="1" destOrd="0" presId="urn:microsoft.com/office/officeart/2005/8/layout/hierarchy6"/>
    <dgm:cxn modelId="{9FF912EE-126E-4ABF-AD43-1F2AA8EB2F98}" type="presParOf" srcId="{8F2310AE-B03D-412D-A481-95BFB4F582EC}" destId="{68C350CB-C226-4EDA-AE75-2D872E3FD6B2}" srcOrd="0" destOrd="0" presId="urn:microsoft.com/office/officeart/2005/8/layout/hierarchy6"/>
    <dgm:cxn modelId="{897DCBC4-3BD3-4E10-8DA6-558290B43CA5}" type="presParOf" srcId="{8F2310AE-B03D-412D-A481-95BFB4F582EC}" destId="{A8B874FF-C9C3-4775-849E-C6EBD92B939D}" srcOrd="1" destOrd="0" presId="urn:microsoft.com/office/officeart/2005/8/layout/hierarchy6"/>
    <dgm:cxn modelId="{396185E4-6209-4D68-A21B-C2056BCD1932}" type="presParOf" srcId="{BE2D9F02-9D1F-4E27-BEBA-28FD62CB59B2}" destId="{30D69431-FBDD-42E5-863B-5DB0A3EAC7D2}" srcOrd="2" destOrd="0" presId="urn:microsoft.com/office/officeart/2005/8/layout/hierarchy6"/>
    <dgm:cxn modelId="{2789ACEB-E707-4F41-9C20-29D68FB3AD25}" type="presParOf" srcId="{BE2D9F02-9D1F-4E27-BEBA-28FD62CB59B2}" destId="{4CB64ECE-8B72-48BF-BF54-3E9B9135B8D7}" srcOrd="3" destOrd="0" presId="urn:microsoft.com/office/officeart/2005/8/layout/hierarchy6"/>
    <dgm:cxn modelId="{C94E6D24-F6D8-4975-B82E-52F2C7736E1C}" type="presParOf" srcId="{4CB64ECE-8B72-48BF-BF54-3E9B9135B8D7}" destId="{E2F62A1A-E729-4233-A816-B8F9D4065229}" srcOrd="0" destOrd="0" presId="urn:microsoft.com/office/officeart/2005/8/layout/hierarchy6"/>
    <dgm:cxn modelId="{3BDD9A41-0207-4DCA-91D7-6783CC1E6ECB}" type="presParOf" srcId="{4CB64ECE-8B72-48BF-BF54-3E9B9135B8D7}" destId="{FC6C2227-03F7-4F32-BD8E-1F40A7AD7A87}" srcOrd="1" destOrd="0" presId="urn:microsoft.com/office/officeart/2005/8/layout/hierarchy6"/>
    <dgm:cxn modelId="{0D53494D-F692-4E38-BEE5-0544C9FEB922}" type="presParOf" srcId="{BE2D9F02-9D1F-4E27-BEBA-28FD62CB59B2}" destId="{83FCC444-D668-4047-9711-3F5D6B14C95E}" srcOrd="4" destOrd="0" presId="urn:microsoft.com/office/officeart/2005/8/layout/hierarchy6"/>
    <dgm:cxn modelId="{28DC5F63-EE63-4AD8-B403-4A72DFCE9217}" type="presParOf" srcId="{BE2D9F02-9D1F-4E27-BEBA-28FD62CB59B2}" destId="{DC393BD4-F931-40BB-BCF8-E3667408238E}" srcOrd="5" destOrd="0" presId="urn:microsoft.com/office/officeart/2005/8/layout/hierarchy6"/>
    <dgm:cxn modelId="{D778C7E7-792C-4497-8B5B-3F656F9CD0E1}" type="presParOf" srcId="{DC393BD4-F931-40BB-BCF8-E3667408238E}" destId="{28E7AC29-B830-4203-81E7-88946390F9C3}" srcOrd="0" destOrd="0" presId="urn:microsoft.com/office/officeart/2005/8/layout/hierarchy6"/>
    <dgm:cxn modelId="{BAFA1046-E2A6-4262-9D70-0209D56A1F5F}" type="presParOf" srcId="{DC393BD4-F931-40BB-BCF8-E3667408238E}" destId="{157738F4-92FF-40D1-8B8A-56996E602FAF}" srcOrd="1" destOrd="0" presId="urn:microsoft.com/office/officeart/2005/8/layout/hierarchy6"/>
    <dgm:cxn modelId="{44518117-A88D-430D-8121-352B674311E2}" type="presParOf" srcId="{157738F4-92FF-40D1-8B8A-56996E602FAF}" destId="{FD5EEF01-B3E6-4BFE-967B-EF7641D099C3}" srcOrd="0" destOrd="0" presId="urn:microsoft.com/office/officeart/2005/8/layout/hierarchy6"/>
    <dgm:cxn modelId="{F48F9A23-6C16-496E-B553-3DC8A1298D01}" type="presParOf" srcId="{157738F4-92FF-40D1-8B8A-56996E602FAF}" destId="{CB143ADD-8158-4B9D-99F7-68E2D6EA9472}" srcOrd="1" destOrd="0" presId="urn:microsoft.com/office/officeart/2005/8/layout/hierarchy6"/>
    <dgm:cxn modelId="{ACF1BCF9-2AB6-4E54-82B9-182FAE6BF6AC}" type="presParOf" srcId="{CB143ADD-8158-4B9D-99F7-68E2D6EA9472}" destId="{2C6C2545-0994-46B3-894A-BAF93B9E5CA4}" srcOrd="0" destOrd="0" presId="urn:microsoft.com/office/officeart/2005/8/layout/hierarchy6"/>
    <dgm:cxn modelId="{5330FA71-4FA1-4EBA-BFE6-26B6DCD5506C}" type="presParOf" srcId="{CB143ADD-8158-4B9D-99F7-68E2D6EA9472}" destId="{A7826A92-0BE8-4051-8702-F8E2B086762C}" srcOrd="1" destOrd="0" presId="urn:microsoft.com/office/officeart/2005/8/layout/hierarchy6"/>
    <dgm:cxn modelId="{B9CA645E-E0BA-4F5C-B1C4-C04E260F886E}" type="presParOf" srcId="{7B180929-E766-4990-BFA0-F17A887A1789}" destId="{6B3D757C-5FE3-482F-B777-9DEDE3A57195}" srcOrd="1" destOrd="0" presId="urn:microsoft.com/office/officeart/2005/8/layout/hierarchy6"/>
    <dgm:cxn modelId="{89C8646F-9853-4166-A95B-D4A2A53039A0}" type="presParOf" srcId="{6B3D757C-5FE3-482F-B777-9DEDE3A57195}" destId="{996FC3A2-5A10-4BEB-AB0F-C70DD86BA434}" srcOrd="0" destOrd="0" presId="urn:microsoft.com/office/officeart/2005/8/layout/hierarchy6"/>
    <dgm:cxn modelId="{0CB760FB-72D1-4C49-B381-F4F6A6868792}" type="presParOf" srcId="{996FC3A2-5A10-4BEB-AB0F-C70DD86BA434}" destId="{E1104231-26D8-4539-B845-A2993BF4ED2D}" srcOrd="0" destOrd="0" presId="urn:microsoft.com/office/officeart/2005/8/layout/hierarchy6"/>
    <dgm:cxn modelId="{02EB8BAE-DFE9-4513-BDEA-5571882C4976}" type="presParOf" srcId="{996FC3A2-5A10-4BEB-AB0F-C70DD86BA434}" destId="{A6974B41-5A13-4534-B4EB-0BCAC5667463}" srcOrd="1" destOrd="0" presId="urn:microsoft.com/office/officeart/2005/8/layout/hierarchy6"/>
    <dgm:cxn modelId="{0CE8027C-70F4-4ED5-86B7-52A1854FC7B3}" type="presParOf" srcId="{6B3D757C-5FE3-482F-B777-9DEDE3A57195}" destId="{540F860E-099F-42DC-B009-9DB797805476}" srcOrd="1" destOrd="0" presId="urn:microsoft.com/office/officeart/2005/8/layout/hierarchy6"/>
    <dgm:cxn modelId="{1038BA9E-DE35-48AD-B0E7-467A820EBF33}" type="presParOf" srcId="{540F860E-099F-42DC-B009-9DB797805476}" destId="{9A8E8E28-4667-4071-96B5-0D698362E275}" srcOrd="0" destOrd="0" presId="urn:microsoft.com/office/officeart/2005/8/layout/hierarchy6"/>
    <dgm:cxn modelId="{2AC6477D-B313-4783-AA3B-9EFF77B735A9}" type="presParOf" srcId="{6B3D757C-5FE3-482F-B777-9DEDE3A57195}" destId="{84D0E9B1-6DDC-4910-B78C-6A8324A64AEC}" srcOrd="2" destOrd="0" presId="urn:microsoft.com/office/officeart/2005/8/layout/hierarchy6"/>
    <dgm:cxn modelId="{9D0D3856-9FA2-4F34-8F8A-BD9A0D9EE331}" type="presParOf" srcId="{84D0E9B1-6DDC-4910-B78C-6A8324A64AEC}" destId="{0023B396-0829-454B-B714-E580615C19AF}" srcOrd="0" destOrd="0" presId="urn:microsoft.com/office/officeart/2005/8/layout/hierarchy6"/>
    <dgm:cxn modelId="{F02B10A8-7209-4101-9772-B23A83BC295C}" type="presParOf" srcId="{84D0E9B1-6DDC-4910-B78C-6A8324A64AEC}" destId="{1AA40CC2-A24A-4351-B165-34E709A16476}" srcOrd="1" destOrd="0" presId="urn:microsoft.com/office/officeart/2005/8/layout/hierarchy6"/>
    <dgm:cxn modelId="{3DE06648-0AB5-442A-B72A-958A2FECF250}" type="presParOf" srcId="{6B3D757C-5FE3-482F-B777-9DEDE3A57195}" destId="{A1C7AC78-B8DA-4EFB-A6B6-B41FCF441B20}" srcOrd="3" destOrd="0" presId="urn:microsoft.com/office/officeart/2005/8/layout/hierarchy6"/>
    <dgm:cxn modelId="{B8F94B6F-B2FD-4FEB-B00A-640360B7A96C}" type="presParOf" srcId="{A1C7AC78-B8DA-4EFB-A6B6-B41FCF441B20}" destId="{F4D6AFA3-17B9-4027-BEA2-C518CA79930A}" srcOrd="0" destOrd="0" presId="urn:microsoft.com/office/officeart/2005/8/layout/hierarchy6"/>
    <dgm:cxn modelId="{A9426945-CBA2-4ED7-9457-8FA28098F407}" type="presParOf" srcId="{6B3D757C-5FE3-482F-B777-9DEDE3A57195}" destId="{BACBF462-15F4-42A7-9FA8-28EB5F34255F}" srcOrd="4" destOrd="0" presId="urn:microsoft.com/office/officeart/2005/8/layout/hierarchy6"/>
    <dgm:cxn modelId="{E3D066AF-222B-4F72-9D6B-DEAD36A9A9B9}" type="presParOf" srcId="{BACBF462-15F4-42A7-9FA8-28EB5F34255F}" destId="{974B25D1-1303-4239-B227-D071888F4BF9}" srcOrd="0" destOrd="0" presId="urn:microsoft.com/office/officeart/2005/8/layout/hierarchy6"/>
    <dgm:cxn modelId="{04C388DD-FF2E-4A76-8D4A-239A1BA32399}" type="presParOf" srcId="{BACBF462-15F4-42A7-9FA8-28EB5F34255F}" destId="{4C9BF03C-BE11-4C21-9806-CF7E4A6392D3}" srcOrd="1" destOrd="0" presId="urn:microsoft.com/office/officeart/2005/8/layout/hierarchy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C4F7982-485B-46DA-875A-4F74B24A49F1}" type="doc">
      <dgm:prSet loTypeId="urn:microsoft.com/office/officeart/2005/8/layout/process1" loCatId="process" qsTypeId="urn:microsoft.com/office/officeart/2005/8/quickstyle/simple1" qsCatId="simple" csTypeId="urn:microsoft.com/office/officeart/2005/8/colors/colorful1" csCatId="colorful" phldr="1"/>
      <dgm:spPr/>
      <dgm:t>
        <a:bodyPr/>
        <a:lstStyle/>
        <a:p>
          <a:endParaRPr lang="it-IT"/>
        </a:p>
      </dgm:t>
    </dgm:pt>
    <dgm:pt modelId="{5FFB27FD-6D6A-4864-A38C-33B36C84DF5B}">
      <dgm:prSet phldrT="[Testo]"/>
      <dgm:spPr/>
      <dgm:t>
        <a:bodyPr/>
        <a:lstStyle/>
        <a:p>
          <a:r>
            <a:rPr lang="it-IT" dirty="0"/>
            <a:t>I(n)</a:t>
          </a:r>
        </a:p>
      </dgm:t>
    </dgm:pt>
    <dgm:pt modelId="{4CF6C73D-0D34-491F-80E2-5975B825319F}" type="sibTrans" cxnId="{2C83FC38-FFEF-4C27-B5AA-9937A531EF5C}">
      <dgm:prSet/>
      <dgm:spPr/>
      <dgm:t>
        <a:bodyPr/>
        <a:lstStyle/>
        <a:p>
          <a:endParaRPr lang="it-IT"/>
        </a:p>
      </dgm:t>
    </dgm:pt>
    <dgm:pt modelId="{EF9EF55D-F82F-4A35-94EF-6D97234413B3}" type="parTrans" cxnId="{2C83FC38-FFEF-4C27-B5AA-9937A531EF5C}">
      <dgm:prSet/>
      <dgm:spPr/>
      <dgm:t>
        <a:bodyPr/>
        <a:lstStyle/>
        <a:p>
          <a:endParaRPr lang="it-IT"/>
        </a:p>
      </dgm:t>
    </dgm:pt>
    <dgm:pt modelId="{4AE98405-5319-4307-816D-C8FE04F04282}">
      <dgm:prSet phldrT="[Testo]"/>
      <dgm:spPr/>
      <dgm:t>
        <a:bodyPr/>
        <a:lstStyle/>
        <a:p>
          <a:r>
            <a:rPr lang="it-IT" dirty="0"/>
            <a:t>S(n)</a:t>
          </a:r>
        </a:p>
      </dgm:t>
    </dgm:pt>
    <dgm:pt modelId="{F049050D-D5C1-4F59-8461-CAB7DE643484}" type="sibTrans" cxnId="{17D0AFDF-A75D-4D1B-8214-1BA949A11DF7}">
      <dgm:prSet/>
      <dgm:spPr/>
      <dgm:t>
        <a:bodyPr/>
        <a:lstStyle/>
        <a:p>
          <a:endParaRPr lang="it-IT"/>
        </a:p>
      </dgm:t>
    </dgm:pt>
    <dgm:pt modelId="{BB7CE20C-E7DF-40D2-8109-930EA45BDFB6}" type="parTrans" cxnId="{17D0AFDF-A75D-4D1B-8214-1BA949A11DF7}">
      <dgm:prSet/>
      <dgm:spPr/>
      <dgm:t>
        <a:bodyPr/>
        <a:lstStyle/>
        <a:p>
          <a:endParaRPr lang="it-IT"/>
        </a:p>
      </dgm:t>
    </dgm:pt>
    <dgm:pt modelId="{06363E2E-B44B-44EC-8C33-135356AD0E0E}" type="pres">
      <dgm:prSet presAssocID="{CC4F7982-485B-46DA-875A-4F74B24A49F1}" presName="Name0" presStyleCnt="0">
        <dgm:presLayoutVars>
          <dgm:dir/>
          <dgm:resizeHandles val="exact"/>
        </dgm:presLayoutVars>
      </dgm:prSet>
      <dgm:spPr/>
    </dgm:pt>
    <dgm:pt modelId="{4393807A-E048-4917-A0B5-73D17FA75326}" type="pres">
      <dgm:prSet presAssocID="{4AE98405-5319-4307-816D-C8FE04F04282}" presName="node" presStyleLbl="node1" presStyleIdx="0" presStyleCnt="2" custLinFactNeighborX="2683" custLinFactNeighborY="-1568">
        <dgm:presLayoutVars>
          <dgm:bulletEnabled val="1"/>
        </dgm:presLayoutVars>
      </dgm:prSet>
      <dgm:spPr/>
    </dgm:pt>
    <dgm:pt modelId="{E872AC78-A471-43ED-8448-59D963BC80DF}" type="pres">
      <dgm:prSet presAssocID="{F049050D-D5C1-4F59-8461-CAB7DE643484}" presName="sibTrans" presStyleLbl="sibTrans2D1" presStyleIdx="0" presStyleCnt="1" custScaleY="26540"/>
      <dgm:spPr/>
    </dgm:pt>
    <dgm:pt modelId="{F4341A79-0254-468F-915E-93780F823FC6}" type="pres">
      <dgm:prSet presAssocID="{F049050D-D5C1-4F59-8461-CAB7DE643484}" presName="connectorText" presStyleLbl="sibTrans2D1" presStyleIdx="0" presStyleCnt="1"/>
      <dgm:spPr/>
    </dgm:pt>
    <dgm:pt modelId="{ABEC6046-0B36-438E-B0B7-15A96BCCF147}" type="pres">
      <dgm:prSet presAssocID="{5FFB27FD-6D6A-4864-A38C-33B36C84DF5B}" presName="node" presStyleLbl="node1" presStyleIdx="1" presStyleCnt="2">
        <dgm:presLayoutVars>
          <dgm:bulletEnabled val="1"/>
        </dgm:presLayoutVars>
      </dgm:prSet>
      <dgm:spPr/>
    </dgm:pt>
  </dgm:ptLst>
  <dgm:cxnLst>
    <dgm:cxn modelId="{2C83FC38-FFEF-4C27-B5AA-9937A531EF5C}" srcId="{CC4F7982-485B-46DA-875A-4F74B24A49F1}" destId="{5FFB27FD-6D6A-4864-A38C-33B36C84DF5B}" srcOrd="1" destOrd="0" parTransId="{EF9EF55D-F82F-4A35-94EF-6D97234413B3}" sibTransId="{4CF6C73D-0D34-491F-80E2-5975B825319F}"/>
    <dgm:cxn modelId="{A4BD6161-1E94-44B4-9CCD-603C16D73589}" type="presOf" srcId="{5FFB27FD-6D6A-4864-A38C-33B36C84DF5B}" destId="{ABEC6046-0B36-438E-B0B7-15A96BCCF147}" srcOrd="0" destOrd="0" presId="urn:microsoft.com/office/officeart/2005/8/layout/process1"/>
    <dgm:cxn modelId="{B83D2C43-5AAA-4BB2-A00E-7EB9EB89DD01}" type="presOf" srcId="{CC4F7982-485B-46DA-875A-4F74B24A49F1}" destId="{06363E2E-B44B-44EC-8C33-135356AD0E0E}" srcOrd="0" destOrd="0" presId="urn:microsoft.com/office/officeart/2005/8/layout/process1"/>
    <dgm:cxn modelId="{27BA7C8D-330A-465F-AE02-8676E9A8C024}" type="presOf" srcId="{F049050D-D5C1-4F59-8461-CAB7DE643484}" destId="{F4341A79-0254-468F-915E-93780F823FC6}" srcOrd="1" destOrd="0" presId="urn:microsoft.com/office/officeart/2005/8/layout/process1"/>
    <dgm:cxn modelId="{17D0AFDF-A75D-4D1B-8214-1BA949A11DF7}" srcId="{CC4F7982-485B-46DA-875A-4F74B24A49F1}" destId="{4AE98405-5319-4307-816D-C8FE04F04282}" srcOrd="0" destOrd="0" parTransId="{BB7CE20C-E7DF-40D2-8109-930EA45BDFB6}" sibTransId="{F049050D-D5C1-4F59-8461-CAB7DE643484}"/>
    <dgm:cxn modelId="{8C31B4F4-122C-4EDE-A111-B5810189AF3E}" type="presOf" srcId="{4AE98405-5319-4307-816D-C8FE04F04282}" destId="{4393807A-E048-4917-A0B5-73D17FA75326}" srcOrd="0" destOrd="0" presId="urn:microsoft.com/office/officeart/2005/8/layout/process1"/>
    <dgm:cxn modelId="{E7253BF7-BDCE-4257-B02D-8FBF27296FB9}" type="presOf" srcId="{F049050D-D5C1-4F59-8461-CAB7DE643484}" destId="{E872AC78-A471-43ED-8448-59D963BC80DF}" srcOrd="0" destOrd="0" presId="urn:microsoft.com/office/officeart/2005/8/layout/process1"/>
    <dgm:cxn modelId="{D58A5B8B-AE1D-4AEE-86B4-B1232F2C2147}" type="presParOf" srcId="{06363E2E-B44B-44EC-8C33-135356AD0E0E}" destId="{4393807A-E048-4917-A0B5-73D17FA75326}" srcOrd="0" destOrd="0" presId="urn:microsoft.com/office/officeart/2005/8/layout/process1"/>
    <dgm:cxn modelId="{8FFDC7D5-A2C3-4E01-A65D-69B29D0DE51A}" type="presParOf" srcId="{06363E2E-B44B-44EC-8C33-135356AD0E0E}" destId="{E872AC78-A471-43ED-8448-59D963BC80DF}" srcOrd="1" destOrd="0" presId="urn:microsoft.com/office/officeart/2005/8/layout/process1"/>
    <dgm:cxn modelId="{FAE561DC-D87B-47D3-A1EA-E97A4AEBD11E}" type="presParOf" srcId="{E872AC78-A471-43ED-8448-59D963BC80DF}" destId="{F4341A79-0254-468F-915E-93780F823FC6}" srcOrd="0" destOrd="0" presId="urn:microsoft.com/office/officeart/2005/8/layout/process1"/>
    <dgm:cxn modelId="{7A38C3BF-72AA-4C67-9523-CD741C3ECCED}" type="presParOf" srcId="{06363E2E-B44B-44EC-8C33-135356AD0E0E}" destId="{ABEC6046-0B36-438E-B0B7-15A96BCCF147}" srcOrd="2"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896EA65-A92A-4E1B-802C-74D8D0EC3657}" type="doc">
      <dgm:prSet loTypeId="urn:microsoft.com/office/officeart/2005/8/layout/process1" loCatId="process" qsTypeId="urn:microsoft.com/office/officeart/2005/8/quickstyle/simple1" qsCatId="simple" csTypeId="urn:microsoft.com/office/officeart/2005/8/colors/accent1_2" csCatId="accent1" phldr="0"/>
      <dgm:spPr/>
    </dgm:pt>
    <dgm:pt modelId="{64EFE07C-E322-49FC-9260-A57820A6EF14}">
      <dgm:prSet phldrT="[Testo]" phldr="1"/>
      <dgm:spPr/>
      <dgm:t>
        <a:bodyPr/>
        <a:lstStyle/>
        <a:p>
          <a:endParaRPr lang="it-IT"/>
        </a:p>
      </dgm:t>
    </dgm:pt>
    <dgm:pt modelId="{BFDE863E-FADE-4709-A91C-80867D7BE8C4}" type="parTrans" cxnId="{DD5D4513-D56B-4A75-B5ED-E46B7D884145}">
      <dgm:prSet/>
      <dgm:spPr/>
      <dgm:t>
        <a:bodyPr/>
        <a:lstStyle/>
        <a:p>
          <a:endParaRPr lang="it-IT"/>
        </a:p>
      </dgm:t>
    </dgm:pt>
    <dgm:pt modelId="{9C668A94-F502-41EA-B695-F175AEE2F9F2}" type="sibTrans" cxnId="{DD5D4513-D56B-4A75-B5ED-E46B7D884145}">
      <dgm:prSet/>
      <dgm:spPr/>
      <dgm:t>
        <a:bodyPr/>
        <a:lstStyle/>
        <a:p>
          <a:endParaRPr lang="it-IT"/>
        </a:p>
      </dgm:t>
    </dgm:pt>
    <dgm:pt modelId="{D40D3116-CDEB-4EAB-A180-D3EFCEA991DF}">
      <dgm:prSet phldrT="[Testo]" phldr="1"/>
      <dgm:spPr/>
      <dgm:t>
        <a:bodyPr/>
        <a:lstStyle/>
        <a:p>
          <a:endParaRPr lang="it-IT"/>
        </a:p>
      </dgm:t>
    </dgm:pt>
    <dgm:pt modelId="{9CA5999F-12E7-45EE-9F15-FC8B3739733A}" type="parTrans" cxnId="{14DF07EE-06A0-4739-AA05-A1CE42074853}">
      <dgm:prSet/>
      <dgm:spPr/>
      <dgm:t>
        <a:bodyPr/>
        <a:lstStyle/>
        <a:p>
          <a:endParaRPr lang="it-IT"/>
        </a:p>
      </dgm:t>
    </dgm:pt>
    <dgm:pt modelId="{4D1C9F9B-8B4F-4CB0-AC4B-DB95F75C03C5}" type="sibTrans" cxnId="{14DF07EE-06A0-4739-AA05-A1CE42074853}">
      <dgm:prSet/>
      <dgm:spPr/>
      <dgm:t>
        <a:bodyPr/>
        <a:lstStyle/>
        <a:p>
          <a:endParaRPr lang="it-IT"/>
        </a:p>
      </dgm:t>
    </dgm:pt>
    <dgm:pt modelId="{380146EC-ABAA-45CE-87FF-DA7C4642F82D}">
      <dgm:prSet phldrT="[Testo]" phldr="1"/>
      <dgm:spPr/>
      <dgm:t>
        <a:bodyPr/>
        <a:lstStyle/>
        <a:p>
          <a:endParaRPr lang="it-IT"/>
        </a:p>
      </dgm:t>
    </dgm:pt>
    <dgm:pt modelId="{FDA2A1CB-AAFE-42B9-AACE-EC54D729E09A}" type="parTrans" cxnId="{BEF39E69-34C8-4BC9-9FE3-FDA7D046A554}">
      <dgm:prSet/>
      <dgm:spPr/>
      <dgm:t>
        <a:bodyPr/>
        <a:lstStyle/>
        <a:p>
          <a:endParaRPr lang="it-IT"/>
        </a:p>
      </dgm:t>
    </dgm:pt>
    <dgm:pt modelId="{10A9D343-7377-42A8-8C6F-6123BBD5D7F1}" type="sibTrans" cxnId="{BEF39E69-34C8-4BC9-9FE3-FDA7D046A554}">
      <dgm:prSet/>
      <dgm:spPr/>
      <dgm:t>
        <a:bodyPr/>
        <a:lstStyle/>
        <a:p>
          <a:endParaRPr lang="it-IT"/>
        </a:p>
      </dgm:t>
    </dgm:pt>
    <dgm:pt modelId="{D46F6FE3-125C-4F58-AC95-454754F4D5AE}" type="pres">
      <dgm:prSet presAssocID="{0896EA65-A92A-4E1B-802C-74D8D0EC3657}" presName="Name0" presStyleCnt="0">
        <dgm:presLayoutVars>
          <dgm:dir/>
          <dgm:resizeHandles val="exact"/>
        </dgm:presLayoutVars>
      </dgm:prSet>
      <dgm:spPr/>
    </dgm:pt>
    <dgm:pt modelId="{5ABD6906-3820-403F-90F7-5BDF78EEDB3E}" type="pres">
      <dgm:prSet presAssocID="{64EFE07C-E322-49FC-9260-A57820A6EF14}" presName="node" presStyleLbl="node1" presStyleIdx="0" presStyleCnt="3">
        <dgm:presLayoutVars>
          <dgm:bulletEnabled val="1"/>
        </dgm:presLayoutVars>
      </dgm:prSet>
      <dgm:spPr/>
    </dgm:pt>
    <dgm:pt modelId="{385117B0-F5A7-431D-A759-FF785D2BF516}" type="pres">
      <dgm:prSet presAssocID="{9C668A94-F502-41EA-B695-F175AEE2F9F2}" presName="sibTrans" presStyleLbl="sibTrans2D1" presStyleIdx="0" presStyleCnt="2"/>
      <dgm:spPr/>
    </dgm:pt>
    <dgm:pt modelId="{2A3031EE-AEA0-424A-A84A-E13A437A8890}" type="pres">
      <dgm:prSet presAssocID="{9C668A94-F502-41EA-B695-F175AEE2F9F2}" presName="connectorText" presStyleLbl="sibTrans2D1" presStyleIdx="0" presStyleCnt="2"/>
      <dgm:spPr/>
    </dgm:pt>
    <dgm:pt modelId="{D5464900-FA8D-433D-B105-3C6A47AEFCA5}" type="pres">
      <dgm:prSet presAssocID="{D40D3116-CDEB-4EAB-A180-D3EFCEA991DF}" presName="node" presStyleLbl="node1" presStyleIdx="1" presStyleCnt="3">
        <dgm:presLayoutVars>
          <dgm:bulletEnabled val="1"/>
        </dgm:presLayoutVars>
      </dgm:prSet>
      <dgm:spPr/>
    </dgm:pt>
    <dgm:pt modelId="{60725D8D-578A-440F-8432-E6B89E07127B}" type="pres">
      <dgm:prSet presAssocID="{4D1C9F9B-8B4F-4CB0-AC4B-DB95F75C03C5}" presName="sibTrans" presStyleLbl="sibTrans2D1" presStyleIdx="1" presStyleCnt="2"/>
      <dgm:spPr/>
    </dgm:pt>
    <dgm:pt modelId="{CE34E21F-71DA-40A9-BE21-02F2BDD18BE0}" type="pres">
      <dgm:prSet presAssocID="{4D1C9F9B-8B4F-4CB0-AC4B-DB95F75C03C5}" presName="connectorText" presStyleLbl="sibTrans2D1" presStyleIdx="1" presStyleCnt="2"/>
      <dgm:spPr/>
    </dgm:pt>
    <dgm:pt modelId="{E78099B3-D07E-4BF9-954A-1BAB46D794CE}" type="pres">
      <dgm:prSet presAssocID="{380146EC-ABAA-45CE-87FF-DA7C4642F82D}" presName="node" presStyleLbl="node1" presStyleIdx="2" presStyleCnt="3">
        <dgm:presLayoutVars>
          <dgm:bulletEnabled val="1"/>
        </dgm:presLayoutVars>
      </dgm:prSet>
      <dgm:spPr/>
    </dgm:pt>
  </dgm:ptLst>
  <dgm:cxnLst>
    <dgm:cxn modelId="{DD5D4513-D56B-4A75-B5ED-E46B7D884145}" srcId="{0896EA65-A92A-4E1B-802C-74D8D0EC3657}" destId="{64EFE07C-E322-49FC-9260-A57820A6EF14}" srcOrd="0" destOrd="0" parTransId="{BFDE863E-FADE-4709-A91C-80867D7BE8C4}" sibTransId="{9C668A94-F502-41EA-B695-F175AEE2F9F2}"/>
    <dgm:cxn modelId="{91F03737-CE67-4DCF-85A7-AE11E5D15BDD}" type="presOf" srcId="{D40D3116-CDEB-4EAB-A180-D3EFCEA991DF}" destId="{D5464900-FA8D-433D-B105-3C6A47AEFCA5}" srcOrd="0" destOrd="0" presId="urn:microsoft.com/office/officeart/2005/8/layout/process1"/>
    <dgm:cxn modelId="{BEF39E69-34C8-4BC9-9FE3-FDA7D046A554}" srcId="{0896EA65-A92A-4E1B-802C-74D8D0EC3657}" destId="{380146EC-ABAA-45CE-87FF-DA7C4642F82D}" srcOrd="2" destOrd="0" parTransId="{FDA2A1CB-AAFE-42B9-AACE-EC54D729E09A}" sibTransId="{10A9D343-7377-42A8-8C6F-6123BBD5D7F1}"/>
    <dgm:cxn modelId="{1049986A-5DD5-4DB4-AB05-69F4BA119BB8}" type="presOf" srcId="{9C668A94-F502-41EA-B695-F175AEE2F9F2}" destId="{2A3031EE-AEA0-424A-A84A-E13A437A8890}" srcOrd="1" destOrd="0" presId="urn:microsoft.com/office/officeart/2005/8/layout/process1"/>
    <dgm:cxn modelId="{AD4D046E-910F-475C-993E-9900F90146A5}" type="presOf" srcId="{0896EA65-A92A-4E1B-802C-74D8D0EC3657}" destId="{D46F6FE3-125C-4F58-AC95-454754F4D5AE}" srcOrd="0" destOrd="0" presId="urn:microsoft.com/office/officeart/2005/8/layout/process1"/>
    <dgm:cxn modelId="{5B916C70-B9DA-4EBD-BD93-853FAE087966}" type="presOf" srcId="{380146EC-ABAA-45CE-87FF-DA7C4642F82D}" destId="{E78099B3-D07E-4BF9-954A-1BAB46D794CE}" srcOrd="0" destOrd="0" presId="urn:microsoft.com/office/officeart/2005/8/layout/process1"/>
    <dgm:cxn modelId="{AE86847A-B0E2-4B0C-B371-22D44496C5F6}" type="presOf" srcId="{9C668A94-F502-41EA-B695-F175AEE2F9F2}" destId="{385117B0-F5A7-431D-A759-FF785D2BF516}" srcOrd="0" destOrd="0" presId="urn:microsoft.com/office/officeart/2005/8/layout/process1"/>
    <dgm:cxn modelId="{D389A489-F090-4F06-AB2D-76B048AB74E3}" type="presOf" srcId="{4D1C9F9B-8B4F-4CB0-AC4B-DB95F75C03C5}" destId="{60725D8D-578A-440F-8432-E6B89E07127B}" srcOrd="0" destOrd="0" presId="urn:microsoft.com/office/officeart/2005/8/layout/process1"/>
    <dgm:cxn modelId="{8AFA8CE1-8CFD-4C18-8D48-AD215F674BEB}" type="presOf" srcId="{64EFE07C-E322-49FC-9260-A57820A6EF14}" destId="{5ABD6906-3820-403F-90F7-5BDF78EEDB3E}" srcOrd="0" destOrd="0" presId="urn:microsoft.com/office/officeart/2005/8/layout/process1"/>
    <dgm:cxn modelId="{14DF07EE-06A0-4739-AA05-A1CE42074853}" srcId="{0896EA65-A92A-4E1B-802C-74D8D0EC3657}" destId="{D40D3116-CDEB-4EAB-A180-D3EFCEA991DF}" srcOrd="1" destOrd="0" parTransId="{9CA5999F-12E7-45EE-9F15-FC8B3739733A}" sibTransId="{4D1C9F9B-8B4F-4CB0-AC4B-DB95F75C03C5}"/>
    <dgm:cxn modelId="{1547B3F8-7489-4F02-BAA1-08675B94AD19}" type="presOf" srcId="{4D1C9F9B-8B4F-4CB0-AC4B-DB95F75C03C5}" destId="{CE34E21F-71DA-40A9-BE21-02F2BDD18BE0}" srcOrd="1" destOrd="0" presId="urn:microsoft.com/office/officeart/2005/8/layout/process1"/>
    <dgm:cxn modelId="{B48177F1-A42A-4A09-8E24-FD17B4E90A92}" type="presParOf" srcId="{D46F6FE3-125C-4F58-AC95-454754F4D5AE}" destId="{5ABD6906-3820-403F-90F7-5BDF78EEDB3E}" srcOrd="0" destOrd="0" presId="urn:microsoft.com/office/officeart/2005/8/layout/process1"/>
    <dgm:cxn modelId="{0C9F5836-0EA1-412B-82B0-D7EFA615163E}" type="presParOf" srcId="{D46F6FE3-125C-4F58-AC95-454754F4D5AE}" destId="{385117B0-F5A7-431D-A759-FF785D2BF516}" srcOrd="1" destOrd="0" presId="urn:microsoft.com/office/officeart/2005/8/layout/process1"/>
    <dgm:cxn modelId="{DF5E5AC0-77C3-4E67-B126-E1000B246DEC}" type="presParOf" srcId="{385117B0-F5A7-431D-A759-FF785D2BF516}" destId="{2A3031EE-AEA0-424A-A84A-E13A437A8890}" srcOrd="0" destOrd="0" presId="urn:microsoft.com/office/officeart/2005/8/layout/process1"/>
    <dgm:cxn modelId="{FE242F0C-0CDA-427F-9DFD-F40546646F86}" type="presParOf" srcId="{D46F6FE3-125C-4F58-AC95-454754F4D5AE}" destId="{D5464900-FA8D-433D-B105-3C6A47AEFCA5}" srcOrd="2" destOrd="0" presId="urn:microsoft.com/office/officeart/2005/8/layout/process1"/>
    <dgm:cxn modelId="{F2875CA0-D56C-46EB-B1C7-95BF20E9015A}" type="presParOf" srcId="{D46F6FE3-125C-4F58-AC95-454754F4D5AE}" destId="{60725D8D-578A-440F-8432-E6B89E07127B}" srcOrd="3" destOrd="0" presId="urn:microsoft.com/office/officeart/2005/8/layout/process1"/>
    <dgm:cxn modelId="{7DD14EC4-C04A-4910-954D-C662364771C8}" type="presParOf" srcId="{60725D8D-578A-440F-8432-E6B89E07127B}" destId="{CE34E21F-71DA-40A9-BE21-02F2BDD18BE0}" srcOrd="0" destOrd="0" presId="urn:microsoft.com/office/officeart/2005/8/layout/process1"/>
    <dgm:cxn modelId="{4512F340-544D-4F3A-983B-47BC46887899}" type="presParOf" srcId="{D46F6FE3-125C-4F58-AC95-454754F4D5AE}" destId="{E78099B3-D07E-4BF9-954A-1BAB46D794CE}"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E1B976A-108C-4AC2-858E-9E9B171D1077}" type="doc">
      <dgm:prSet loTypeId="urn:microsoft.com/office/officeart/2008/layout/RadialCluster" loCatId="cycle" qsTypeId="urn:microsoft.com/office/officeart/2005/8/quickstyle/3d1" qsCatId="3D" csTypeId="urn:microsoft.com/office/officeart/2005/8/colors/accent0_3" csCatId="mainScheme" phldr="1"/>
      <dgm:spPr/>
      <dgm:t>
        <a:bodyPr/>
        <a:lstStyle/>
        <a:p>
          <a:endParaRPr lang="it-IT"/>
        </a:p>
      </dgm:t>
    </dgm:pt>
    <dgm:pt modelId="{CC0D8DB7-6AC7-4CA3-829D-CD78D261ABF4}">
      <dgm:prSet phldrT="[Testo]" custT="1"/>
      <dgm:spPr/>
      <dgm:t>
        <a:bodyPr/>
        <a:lstStyle/>
        <a:p>
          <a:r>
            <a:rPr lang="it-IT" sz="2400" dirty="0"/>
            <a:t>Modello SIS </a:t>
          </a:r>
        </a:p>
        <a:p>
          <a:r>
            <a:rPr lang="it-IT" sz="2400" dirty="0"/>
            <a:t>Gli infetti guariscono e possono riammalarsi </a:t>
          </a:r>
        </a:p>
      </dgm:t>
    </dgm:pt>
    <dgm:pt modelId="{A4BDE520-2EBB-48C1-8994-632ABB6ACDD6}" type="parTrans" cxnId="{CB751DF0-4F92-4BBB-B3D4-4A580D2B5B8F}">
      <dgm:prSet/>
      <dgm:spPr/>
      <dgm:t>
        <a:bodyPr/>
        <a:lstStyle/>
        <a:p>
          <a:endParaRPr lang="it-IT"/>
        </a:p>
      </dgm:t>
    </dgm:pt>
    <dgm:pt modelId="{91F24BCA-9AF9-4E9A-9AB5-DA15B6609A5B}" type="sibTrans" cxnId="{CB751DF0-4F92-4BBB-B3D4-4A580D2B5B8F}">
      <dgm:prSet/>
      <dgm:spPr/>
      <dgm:t>
        <a:bodyPr/>
        <a:lstStyle/>
        <a:p>
          <a:endParaRPr lang="it-IT"/>
        </a:p>
      </dgm:t>
    </dgm:pt>
    <dgm:pt modelId="{DD0F9767-850B-443D-B7D1-04C552AEC4B8}">
      <dgm:prSet phldrT="[Testo]" custT="1"/>
      <dgm:spPr/>
      <dgm:t>
        <a:bodyPr/>
        <a:lstStyle/>
        <a:p>
          <a:r>
            <a:rPr lang="it-IT" sz="2400" dirty="0"/>
            <a:t>Modello SIR </a:t>
          </a:r>
        </a:p>
        <a:p>
          <a:r>
            <a:rPr lang="it-IT" sz="2400" dirty="0"/>
            <a:t>Gli infetti guariscono e diventano immuni </a:t>
          </a:r>
        </a:p>
      </dgm:t>
    </dgm:pt>
    <dgm:pt modelId="{FC0AF334-FB48-4C40-B6BB-A6A5E4CE3074}" type="parTrans" cxnId="{34DF1D85-54A4-482D-891A-0CFF369E0F53}">
      <dgm:prSet/>
      <dgm:spPr/>
      <dgm:t>
        <a:bodyPr/>
        <a:lstStyle/>
        <a:p>
          <a:endParaRPr lang="it-IT"/>
        </a:p>
      </dgm:t>
    </dgm:pt>
    <dgm:pt modelId="{FFBEB17C-67A9-4CF9-9B42-906513007EA9}" type="sibTrans" cxnId="{34DF1D85-54A4-482D-891A-0CFF369E0F53}">
      <dgm:prSet/>
      <dgm:spPr/>
      <dgm:t>
        <a:bodyPr/>
        <a:lstStyle/>
        <a:p>
          <a:endParaRPr lang="it-IT"/>
        </a:p>
      </dgm:t>
    </dgm:pt>
    <dgm:pt modelId="{B59B1F9D-18ED-4D67-97FD-92C179D6D41C}">
      <dgm:prSet phldrT="[Testo]" custT="1"/>
      <dgm:spPr/>
      <dgm:t>
        <a:bodyPr/>
        <a:lstStyle/>
        <a:p>
          <a:r>
            <a:rPr lang="it-IT" sz="2200" dirty="0"/>
            <a:t>SIS epidemico</a:t>
          </a:r>
        </a:p>
      </dgm:t>
    </dgm:pt>
    <dgm:pt modelId="{63AD253F-C8F8-4396-9D3B-9D0357F99DA4}" type="parTrans" cxnId="{FCC65D22-1ECC-4636-BDE0-F83E48121512}">
      <dgm:prSet/>
      <dgm:spPr/>
      <dgm:t>
        <a:bodyPr/>
        <a:lstStyle/>
        <a:p>
          <a:endParaRPr lang="it-IT"/>
        </a:p>
      </dgm:t>
    </dgm:pt>
    <dgm:pt modelId="{B32983DA-1787-4914-87A7-17F593E1B2B8}" type="sibTrans" cxnId="{FCC65D22-1ECC-4636-BDE0-F83E48121512}">
      <dgm:prSet/>
      <dgm:spPr/>
      <dgm:t>
        <a:bodyPr/>
        <a:lstStyle/>
        <a:p>
          <a:endParaRPr lang="it-IT"/>
        </a:p>
      </dgm:t>
    </dgm:pt>
    <dgm:pt modelId="{CDC0355F-7C6C-4771-9DBB-3322FD9EA7C2}">
      <dgm:prSet phldrT="[Testo]" custT="1"/>
      <dgm:spPr/>
      <dgm:t>
        <a:bodyPr/>
        <a:lstStyle/>
        <a:p>
          <a:r>
            <a:rPr lang="it-IT" sz="2200" dirty="0"/>
            <a:t>SIS  endemico</a:t>
          </a:r>
        </a:p>
      </dgm:t>
    </dgm:pt>
    <dgm:pt modelId="{0CFE7D6B-CB27-415D-9750-B69D5AD3BA76}" type="parTrans" cxnId="{CF61929F-D981-42AB-812A-3A80CD0D0C58}">
      <dgm:prSet/>
      <dgm:spPr/>
      <dgm:t>
        <a:bodyPr/>
        <a:lstStyle/>
        <a:p>
          <a:endParaRPr lang="it-IT"/>
        </a:p>
      </dgm:t>
    </dgm:pt>
    <dgm:pt modelId="{A4EB1E5E-74B6-4F33-B5A1-DA9BF7323EE6}" type="sibTrans" cxnId="{CF61929F-D981-42AB-812A-3A80CD0D0C58}">
      <dgm:prSet/>
      <dgm:spPr/>
      <dgm:t>
        <a:bodyPr/>
        <a:lstStyle/>
        <a:p>
          <a:endParaRPr lang="it-IT"/>
        </a:p>
      </dgm:t>
    </dgm:pt>
    <dgm:pt modelId="{13B3F38C-D86D-4FAF-A87E-D7F85FF511D8}">
      <dgm:prSet phldrT="[Testo]" custT="1"/>
      <dgm:spPr/>
      <dgm:t>
        <a:bodyPr/>
        <a:lstStyle/>
        <a:p>
          <a:r>
            <a:rPr lang="it-IT" sz="2300" dirty="0"/>
            <a:t>SIR epidemico</a:t>
          </a:r>
        </a:p>
      </dgm:t>
    </dgm:pt>
    <dgm:pt modelId="{E73DA50B-0EE7-49E6-A8B0-C2DBE6599C23}" type="parTrans" cxnId="{2B07E7F0-A7F5-4DBE-B2C1-B1ED8912D6C9}">
      <dgm:prSet/>
      <dgm:spPr/>
      <dgm:t>
        <a:bodyPr/>
        <a:lstStyle/>
        <a:p>
          <a:endParaRPr lang="it-IT"/>
        </a:p>
      </dgm:t>
    </dgm:pt>
    <dgm:pt modelId="{A920BFA1-23FF-4801-8179-0BA07C6CE46B}" type="sibTrans" cxnId="{2B07E7F0-A7F5-4DBE-B2C1-B1ED8912D6C9}">
      <dgm:prSet/>
      <dgm:spPr/>
      <dgm:t>
        <a:bodyPr/>
        <a:lstStyle/>
        <a:p>
          <a:endParaRPr lang="it-IT"/>
        </a:p>
      </dgm:t>
    </dgm:pt>
    <dgm:pt modelId="{76B51CD4-E6C8-4AFC-8D9D-14990B405A6A}">
      <dgm:prSet phldrT="[Testo]" custT="1"/>
      <dgm:spPr/>
      <dgm:t>
        <a:bodyPr/>
        <a:lstStyle/>
        <a:p>
          <a:r>
            <a:rPr lang="it-IT" sz="2300" dirty="0"/>
            <a:t>SIR endemico</a:t>
          </a:r>
        </a:p>
      </dgm:t>
    </dgm:pt>
    <dgm:pt modelId="{73A88E89-38B1-455C-94BA-7B1638892921}" type="parTrans" cxnId="{ACFCD3FB-A575-4FAA-B5FF-9C1AAA10D53C}">
      <dgm:prSet/>
      <dgm:spPr/>
      <dgm:t>
        <a:bodyPr/>
        <a:lstStyle/>
        <a:p>
          <a:endParaRPr lang="it-IT"/>
        </a:p>
      </dgm:t>
    </dgm:pt>
    <dgm:pt modelId="{05BCFA12-DB6D-402B-887F-D9129D04D7AC}" type="sibTrans" cxnId="{ACFCD3FB-A575-4FAA-B5FF-9C1AAA10D53C}">
      <dgm:prSet/>
      <dgm:spPr/>
      <dgm:t>
        <a:bodyPr/>
        <a:lstStyle/>
        <a:p>
          <a:endParaRPr lang="it-IT"/>
        </a:p>
      </dgm:t>
    </dgm:pt>
    <dgm:pt modelId="{05B43D5F-5370-4F9A-9403-45BFC54B1C1C}" type="pres">
      <dgm:prSet presAssocID="{4E1B976A-108C-4AC2-858E-9E9B171D1077}" presName="Name0" presStyleCnt="0">
        <dgm:presLayoutVars>
          <dgm:chMax val="1"/>
          <dgm:chPref val="1"/>
          <dgm:dir/>
          <dgm:animOne val="branch"/>
          <dgm:animLvl val="lvl"/>
        </dgm:presLayoutVars>
      </dgm:prSet>
      <dgm:spPr/>
    </dgm:pt>
    <dgm:pt modelId="{72ACEED4-8CA9-4B89-8FC8-2817B0630597}" type="pres">
      <dgm:prSet presAssocID="{CC0D8DB7-6AC7-4CA3-829D-CD78D261ABF4}" presName="textCenter" presStyleLbl="node1" presStyleIdx="0" presStyleCnt="6" custScaleX="293508" custScaleY="236674" custLinFactX="89253" custLinFactY="-100000" custLinFactNeighborX="100000" custLinFactNeighborY="-107619"/>
      <dgm:spPr/>
    </dgm:pt>
    <dgm:pt modelId="{C16168D4-402F-4B47-96CE-360819186DED}" type="pres">
      <dgm:prSet presAssocID="{CC0D8DB7-6AC7-4CA3-829D-CD78D261ABF4}" presName="cycle_1" presStyleCnt="0"/>
      <dgm:spPr/>
    </dgm:pt>
    <dgm:pt modelId="{219A80BB-C279-4928-86C3-C68A5C1632D7}" type="pres">
      <dgm:prSet presAssocID="{B59B1F9D-18ED-4D67-97FD-92C179D6D41C}" presName="childCenter1" presStyleLbl="node1" presStyleIdx="1" presStyleCnt="6" custScaleX="203483" custScaleY="153200" custLinFactX="27149" custLinFactY="30757" custLinFactNeighborX="100000" custLinFactNeighborY="100000"/>
      <dgm:spPr/>
    </dgm:pt>
    <dgm:pt modelId="{3B203FD0-6AB9-4C65-87A9-7783E1BC5B17}" type="pres">
      <dgm:prSet presAssocID="{63AD253F-C8F8-4396-9D3B-9D0357F99DA4}" presName="Name144" presStyleLbl="parChTrans1D2" presStyleIdx="0" presStyleCnt="3"/>
      <dgm:spPr/>
    </dgm:pt>
    <dgm:pt modelId="{38A61528-6EE5-4F61-B6D8-B433367EEE40}" type="pres">
      <dgm:prSet presAssocID="{CC0D8DB7-6AC7-4CA3-829D-CD78D261ABF4}" presName="cycle_2" presStyleCnt="0"/>
      <dgm:spPr/>
    </dgm:pt>
    <dgm:pt modelId="{4F92EAB4-1CE0-4C45-AE28-A166832A8199}" type="pres">
      <dgm:prSet presAssocID="{CDC0355F-7C6C-4771-9DBB-3322FD9EA7C2}" presName="childCenter2" presStyleLbl="node1" presStyleIdx="2" presStyleCnt="6" custScaleX="205810" custScaleY="156626" custLinFactNeighborX="-287" custLinFactNeighborY="20390"/>
      <dgm:spPr/>
    </dgm:pt>
    <dgm:pt modelId="{E1A7C3F5-96F8-4CDD-8592-6BC40B86BECC}" type="pres">
      <dgm:prSet presAssocID="{0CFE7D6B-CB27-415D-9750-B69D5AD3BA76}" presName="Name221" presStyleLbl="parChTrans1D2" presStyleIdx="1" presStyleCnt="3"/>
      <dgm:spPr/>
    </dgm:pt>
    <dgm:pt modelId="{FDB4C456-6B2F-424B-9899-0394B3D8F6B7}" type="pres">
      <dgm:prSet presAssocID="{CC0D8DB7-6AC7-4CA3-829D-CD78D261ABF4}" presName="cycle_3" presStyleCnt="0"/>
      <dgm:spPr/>
    </dgm:pt>
    <dgm:pt modelId="{421A188E-9BFB-4FEA-B9D5-78CA8D76E5F4}" type="pres">
      <dgm:prSet presAssocID="{DD0F9767-850B-443D-B7D1-04C552AEC4B8}" presName="childCenter3" presStyleLbl="node1" presStyleIdx="3" presStyleCnt="6" custScaleX="403148" custScaleY="352121" custLinFactY="-8077" custLinFactNeighborX="-45636" custLinFactNeighborY="-100000"/>
      <dgm:spPr/>
    </dgm:pt>
    <dgm:pt modelId="{334D1998-942B-419D-BEB8-26D6428DC691}" type="pres">
      <dgm:prSet presAssocID="{E73DA50B-0EE7-49E6-A8B0-C2DBE6599C23}" presName="Name285" presStyleLbl="parChTrans1D3" presStyleIdx="0" presStyleCnt="2"/>
      <dgm:spPr/>
    </dgm:pt>
    <dgm:pt modelId="{F017C1EA-C385-4169-A65A-C40FB2D51BD3}" type="pres">
      <dgm:prSet presAssocID="{13B3F38C-D86D-4FAF-A87E-D7F85FF511D8}" presName="text3" presStyleLbl="node1" presStyleIdx="4" presStyleCnt="6" custScaleX="209731" custScaleY="158912" custRadScaleRad="77059" custRadScaleInc="-3247">
        <dgm:presLayoutVars>
          <dgm:bulletEnabled val="1"/>
        </dgm:presLayoutVars>
      </dgm:prSet>
      <dgm:spPr/>
    </dgm:pt>
    <dgm:pt modelId="{DFEB5A90-FAF4-4F5B-9059-DE7EFA461DBD}" type="pres">
      <dgm:prSet presAssocID="{73A88E89-38B1-455C-94BA-7B1638892921}" presName="Name285" presStyleLbl="parChTrans1D3" presStyleIdx="1" presStyleCnt="2"/>
      <dgm:spPr/>
    </dgm:pt>
    <dgm:pt modelId="{AFC5C3AC-C85B-414F-9CEC-E3B069501E30}" type="pres">
      <dgm:prSet presAssocID="{76B51CD4-E6C8-4AFC-8D9D-14990B405A6A}" presName="text3" presStyleLbl="node1" presStyleIdx="5" presStyleCnt="6" custScaleX="222951" custScaleY="160225" custRadScaleRad="203581" custRadScaleInc="-39581">
        <dgm:presLayoutVars>
          <dgm:bulletEnabled val="1"/>
        </dgm:presLayoutVars>
      </dgm:prSet>
      <dgm:spPr/>
    </dgm:pt>
    <dgm:pt modelId="{BDB070C9-AFDB-46DF-83AF-B772ECF68A2B}" type="pres">
      <dgm:prSet presAssocID="{FC0AF334-FB48-4C40-B6BB-A6A5E4CE3074}" presName="Name288" presStyleLbl="parChTrans1D2" presStyleIdx="2" presStyleCnt="3"/>
      <dgm:spPr/>
    </dgm:pt>
  </dgm:ptLst>
  <dgm:cxnLst>
    <dgm:cxn modelId="{AFD0E703-CF2F-4C52-B614-6740AE34CF1E}" type="presOf" srcId="{B59B1F9D-18ED-4D67-97FD-92C179D6D41C}" destId="{219A80BB-C279-4928-86C3-C68A5C1632D7}" srcOrd="0" destOrd="0" presId="urn:microsoft.com/office/officeart/2008/layout/RadialCluster"/>
    <dgm:cxn modelId="{CD1D8910-5B50-4229-B56C-656AE16E8620}" type="presOf" srcId="{73A88E89-38B1-455C-94BA-7B1638892921}" destId="{DFEB5A90-FAF4-4F5B-9059-DE7EFA461DBD}" srcOrd="0" destOrd="0" presId="urn:microsoft.com/office/officeart/2008/layout/RadialCluster"/>
    <dgm:cxn modelId="{FCC65D22-1ECC-4636-BDE0-F83E48121512}" srcId="{CC0D8DB7-6AC7-4CA3-829D-CD78D261ABF4}" destId="{B59B1F9D-18ED-4D67-97FD-92C179D6D41C}" srcOrd="0" destOrd="0" parTransId="{63AD253F-C8F8-4396-9D3B-9D0357F99DA4}" sibTransId="{B32983DA-1787-4914-87A7-17F593E1B2B8}"/>
    <dgm:cxn modelId="{B5503552-9497-48FB-9FBD-CA96A414DA30}" type="presOf" srcId="{CC0D8DB7-6AC7-4CA3-829D-CD78D261ABF4}" destId="{72ACEED4-8CA9-4B89-8FC8-2817B0630597}" srcOrd="0" destOrd="0" presId="urn:microsoft.com/office/officeart/2008/layout/RadialCluster"/>
    <dgm:cxn modelId="{558DEA54-49CC-4947-8753-7A4BE006EE24}" type="presOf" srcId="{DD0F9767-850B-443D-B7D1-04C552AEC4B8}" destId="{421A188E-9BFB-4FEA-B9D5-78CA8D76E5F4}" srcOrd="0" destOrd="0" presId="urn:microsoft.com/office/officeart/2008/layout/RadialCluster"/>
    <dgm:cxn modelId="{25F47E77-8247-4CEC-A1E1-E89F6A0901D2}" type="presOf" srcId="{0CFE7D6B-CB27-415D-9750-B69D5AD3BA76}" destId="{E1A7C3F5-96F8-4CDD-8592-6BC40B86BECC}" srcOrd="0" destOrd="0" presId="urn:microsoft.com/office/officeart/2008/layout/RadialCluster"/>
    <dgm:cxn modelId="{6C8CBB7D-136A-4A8F-901E-E7DBDBB8BE31}" type="presOf" srcId="{13B3F38C-D86D-4FAF-A87E-D7F85FF511D8}" destId="{F017C1EA-C385-4169-A65A-C40FB2D51BD3}" srcOrd="0" destOrd="0" presId="urn:microsoft.com/office/officeart/2008/layout/RadialCluster"/>
    <dgm:cxn modelId="{34DF1D85-54A4-482D-891A-0CFF369E0F53}" srcId="{CC0D8DB7-6AC7-4CA3-829D-CD78D261ABF4}" destId="{DD0F9767-850B-443D-B7D1-04C552AEC4B8}" srcOrd="2" destOrd="0" parTransId="{FC0AF334-FB48-4C40-B6BB-A6A5E4CE3074}" sibTransId="{FFBEB17C-67A9-4CF9-9B42-906513007EA9}"/>
    <dgm:cxn modelId="{F2359490-E341-4C12-A44B-F4CD50690DEF}" type="presOf" srcId="{4E1B976A-108C-4AC2-858E-9E9B171D1077}" destId="{05B43D5F-5370-4F9A-9403-45BFC54B1C1C}" srcOrd="0" destOrd="0" presId="urn:microsoft.com/office/officeart/2008/layout/RadialCluster"/>
    <dgm:cxn modelId="{78172D96-2BA0-4380-97FC-AC612CC153B8}" type="presOf" srcId="{CDC0355F-7C6C-4771-9DBB-3322FD9EA7C2}" destId="{4F92EAB4-1CE0-4C45-AE28-A166832A8199}" srcOrd="0" destOrd="0" presId="urn:microsoft.com/office/officeart/2008/layout/RadialCluster"/>
    <dgm:cxn modelId="{CF61929F-D981-42AB-812A-3A80CD0D0C58}" srcId="{CC0D8DB7-6AC7-4CA3-829D-CD78D261ABF4}" destId="{CDC0355F-7C6C-4771-9DBB-3322FD9EA7C2}" srcOrd="1" destOrd="0" parTransId="{0CFE7D6B-CB27-415D-9750-B69D5AD3BA76}" sibTransId="{A4EB1E5E-74B6-4F33-B5A1-DA9BF7323EE6}"/>
    <dgm:cxn modelId="{BD1FCA9F-881B-431C-81BE-F4129C737FC8}" type="presOf" srcId="{E73DA50B-0EE7-49E6-A8B0-C2DBE6599C23}" destId="{334D1998-942B-419D-BEB8-26D6428DC691}" srcOrd="0" destOrd="0" presId="urn:microsoft.com/office/officeart/2008/layout/RadialCluster"/>
    <dgm:cxn modelId="{2F6CF1C4-4146-44E6-8D07-522FF5AC3189}" type="presOf" srcId="{76B51CD4-E6C8-4AFC-8D9D-14990B405A6A}" destId="{AFC5C3AC-C85B-414F-9CEC-E3B069501E30}" srcOrd="0" destOrd="0" presId="urn:microsoft.com/office/officeart/2008/layout/RadialCluster"/>
    <dgm:cxn modelId="{F54A0CCF-E2D1-4294-A4D1-659899742325}" type="presOf" srcId="{FC0AF334-FB48-4C40-B6BB-A6A5E4CE3074}" destId="{BDB070C9-AFDB-46DF-83AF-B772ECF68A2B}" srcOrd="0" destOrd="0" presId="urn:microsoft.com/office/officeart/2008/layout/RadialCluster"/>
    <dgm:cxn modelId="{CB751DF0-4F92-4BBB-B3D4-4A580D2B5B8F}" srcId="{4E1B976A-108C-4AC2-858E-9E9B171D1077}" destId="{CC0D8DB7-6AC7-4CA3-829D-CD78D261ABF4}" srcOrd="0" destOrd="0" parTransId="{A4BDE520-2EBB-48C1-8994-632ABB6ACDD6}" sibTransId="{91F24BCA-9AF9-4E9A-9AB5-DA15B6609A5B}"/>
    <dgm:cxn modelId="{2B07E7F0-A7F5-4DBE-B2C1-B1ED8912D6C9}" srcId="{DD0F9767-850B-443D-B7D1-04C552AEC4B8}" destId="{13B3F38C-D86D-4FAF-A87E-D7F85FF511D8}" srcOrd="0" destOrd="0" parTransId="{E73DA50B-0EE7-49E6-A8B0-C2DBE6599C23}" sibTransId="{A920BFA1-23FF-4801-8179-0BA07C6CE46B}"/>
    <dgm:cxn modelId="{ACFCD3FB-A575-4FAA-B5FF-9C1AAA10D53C}" srcId="{DD0F9767-850B-443D-B7D1-04C552AEC4B8}" destId="{76B51CD4-E6C8-4AFC-8D9D-14990B405A6A}" srcOrd="1" destOrd="0" parTransId="{73A88E89-38B1-455C-94BA-7B1638892921}" sibTransId="{05BCFA12-DB6D-402B-887F-D9129D04D7AC}"/>
    <dgm:cxn modelId="{9B9C1EFD-6ADA-40E6-BC83-1F9578210873}" type="presOf" srcId="{63AD253F-C8F8-4396-9D3B-9D0357F99DA4}" destId="{3B203FD0-6AB9-4C65-87A9-7783E1BC5B17}" srcOrd="0" destOrd="0" presId="urn:microsoft.com/office/officeart/2008/layout/RadialCluster"/>
    <dgm:cxn modelId="{6C55D3D4-5194-4A07-A1D0-329D31205D3C}" type="presParOf" srcId="{05B43D5F-5370-4F9A-9403-45BFC54B1C1C}" destId="{72ACEED4-8CA9-4B89-8FC8-2817B0630597}" srcOrd="0" destOrd="0" presId="urn:microsoft.com/office/officeart/2008/layout/RadialCluster"/>
    <dgm:cxn modelId="{860FDB5C-043F-4145-B6D1-93AF7D171DA7}" type="presParOf" srcId="{05B43D5F-5370-4F9A-9403-45BFC54B1C1C}" destId="{C16168D4-402F-4B47-96CE-360819186DED}" srcOrd="1" destOrd="0" presId="urn:microsoft.com/office/officeart/2008/layout/RadialCluster"/>
    <dgm:cxn modelId="{255A3F93-9DAB-4114-A0AB-C92EF2F5705E}" type="presParOf" srcId="{C16168D4-402F-4B47-96CE-360819186DED}" destId="{219A80BB-C279-4928-86C3-C68A5C1632D7}" srcOrd="0" destOrd="0" presId="urn:microsoft.com/office/officeart/2008/layout/RadialCluster"/>
    <dgm:cxn modelId="{060A1DB8-074F-4A6B-81A4-B994B756238C}" type="presParOf" srcId="{05B43D5F-5370-4F9A-9403-45BFC54B1C1C}" destId="{3B203FD0-6AB9-4C65-87A9-7783E1BC5B17}" srcOrd="2" destOrd="0" presId="urn:microsoft.com/office/officeart/2008/layout/RadialCluster"/>
    <dgm:cxn modelId="{4E92A9FE-99CE-4A64-86C1-06BFACF49EAD}" type="presParOf" srcId="{05B43D5F-5370-4F9A-9403-45BFC54B1C1C}" destId="{38A61528-6EE5-4F61-B6D8-B433367EEE40}" srcOrd="3" destOrd="0" presId="urn:microsoft.com/office/officeart/2008/layout/RadialCluster"/>
    <dgm:cxn modelId="{A2C3A29D-B766-4949-9DF4-35FED29082F8}" type="presParOf" srcId="{38A61528-6EE5-4F61-B6D8-B433367EEE40}" destId="{4F92EAB4-1CE0-4C45-AE28-A166832A8199}" srcOrd="0" destOrd="0" presId="urn:microsoft.com/office/officeart/2008/layout/RadialCluster"/>
    <dgm:cxn modelId="{A0549A42-1F6F-4340-8E1F-85FCD52D0844}" type="presParOf" srcId="{05B43D5F-5370-4F9A-9403-45BFC54B1C1C}" destId="{E1A7C3F5-96F8-4CDD-8592-6BC40B86BECC}" srcOrd="4" destOrd="0" presId="urn:microsoft.com/office/officeart/2008/layout/RadialCluster"/>
    <dgm:cxn modelId="{80143C38-7F2E-42A5-AF06-7B6946A4517E}" type="presParOf" srcId="{05B43D5F-5370-4F9A-9403-45BFC54B1C1C}" destId="{FDB4C456-6B2F-424B-9899-0394B3D8F6B7}" srcOrd="5" destOrd="0" presId="urn:microsoft.com/office/officeart/2008/layout/RadialCluster"/>
    <dgm:cxn modelId="{FA939A5F-B0E0-4F26-BBE4-5B65BFEA26D6}" type="presParOf" srcId="{FDB4C456-6B2F-424B-9899-0394B3D8F6B7}" destId="{421A188E-9BFB-4FEA-B9D5-78CA8D76E5F4}" srcOrd="0" destOrd="0" presId="urn:microsoft.com/office/officeart/2008/layout/RadialCluster"/>
    <dgm:cxn modelId="{2329A6DA-FF5C-4B8D-9820-0C36D312D3D1}" type="presParOf" srcId="{FDB4C456-6B2F-424B-9899-0394B3D8F6B7}" destId="{334D1998-942B-419D-BEB8-26D6428DC691}" srcOrd="1" destOrd="0" presId="urn:microsoft.com/office/officeart/2008/layout/RadialCluster"/>
    <dgm:cxn modelId="{2CDBEC1B-4ED8-4B11-9ED2-52191EA0BD97}" type="presParOf" srcId="{FDB4C456-6B2F-424B-9899-0394B3D8F6B7}" destId="{F017C1EA-C385-4169-A65A-C40FB2D51BD3}" srcOrd="2" destOrd="0" presId="urn:microsoft.com/office/officeart/2008/layout/RadialCluster"/>
    <dgm:cxn modelId="{8A8EE165-B27F-4735-87D9-72A9EB58E5EF}" type="presParOf" srcId="{FDB4C456-6B2F-424B-9899-0394B3D8F6B7}" destId="{DFEB5A90-FAF4-4F5B-9059-DE7EFA461DBD}" srcOrd="3" destOrd="0" presId="urn:microsoft.com/office/officeart/2008/layout/RadialCluster"/>
    <dgm:cxn modelId="{F6566186-5535-458A-A1D2-34F825B270DE}" type="presParOf" srcId="{FDB4C456-6B2F-424B-9899-0394B3D8F6B7}" destId="{AFC5C3AC-C85B-414F-9CEC-E3B069501E30}" srcOrd="4" destOrd="0" presId="urn:microsoft.com/office/officeart/2008/layout/RadialCluster"/>
    <dgm:cxn modelId="{76B29BCD-59BB-4B3E-82AE-A1416E6DC324}" type="presParOf" srcId="{05B43D5F-5370-4F9A-9403-45BFC54B1C1C}" destId="{BDB070C9-AFDB-46DF-83AF-B772ECF68A2B}" srcOrd="6" destOrd="0" presId="urn:microsoft.com/office/officeart/2008/layout/RadialCluster"/>
  </dgm:cxnLst>
  <dgm:bg/>
  <dgm:whole>
    <a:ln>
      <a:solidFill>
        <a:srgbClr val="FF0000"/>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64EDD86-1BF1-4EFA-A87E-00B8B92BC899}" type="doc">
      <dgm:prSet loTypeId="urn:microsoft.com/office/officeart/2005/8/layout/cycle5" loCatId="cycle" qsTypeId="urn:microsoft.com/office/officeart/2005/8/quickstyle/simple1" qsCatId="simple" csTypeId="urn:microsoft.com/office/officeart/2005/8/colors/colorful1" csCatId="colorful" phldr="1"/>
      <dgm:spPr/>
      <dgm:t>
        <a:bodyPr/>
        <a:lstStyle/>
        <a:p>
          <a:endParaRPr lang="it-IT"/>
        </a:p>
      </dgm:t>
    </dgm:pt>
    <dgm:pt modelId="{C4011E13-117B-4F42-912D-F52B3AF399D7}">
      <dgm:prSet phldrT="[Testo]"/>
      <dgm:spPr/>
      <dgm:t>
        <a:bodyPr/>
        <a:lstStyle/>
        <a:p>
          <a:r>
            <a:rPr lang="it-IT" dirty="0"/>
            <a:t>S(n)</a:t>
          </a:r>
        </a:p>
      </dgm:t>
    </dgm:pt>
    <dgm:pt modelId="{C2823171-C9DC-448A-A2EF-02A12D257160}" type="parTrans" cxnId="{51FC9D4B-8415-4573-893F-11221C1DA6EC}">
      <dgm:prSet/>
      <dgm:spPr/>
      <dgm:t>
        <a:bodyPr/>
        <a:lstStyle/>
        <a:p>
          <a:endParaRPr lang="it-IT"/>
        </a:p>
      </dgm:t>
    </dgm:pt>
    <dgm:pt modelId="{2742CE1B-0CC4-4193-AD23-63016607E93F}" type="sibTrans" cxnId="{51FC9D4B-8415-4573-893F-11221C1DA6EC}">
      <dgm:prSet/>
      <dgm:spPr>
        <a:ln w="57150">
          <a:solidFill>
            <a:schemeClr val="accent1">
              <a:lumMod val="75000"/>
            </a:schemeClr>
          </a:solidFill>
        </a:ln>
      </dgm:spPr>
      <dgm:t>
        <a:bodyPr/>
        <a:lstStyle/>
        <a:p>
          <a:endParaRPr lang="it-IT"/>
        </a:p>
      </dgm:t>
    </dgm:pt>
    <dgm:pt modelId="{BFD0FCBF-6720-4282-B16A-ABB128F2EE00}">
      <dgm:prSet phldrT="[Testo]"/>
      <dgm:spPr/>
      <dgm:t>
        <a:bodyPr/>
        <a:lstStyle/>
        <a:p>
          <a:r>
            <a:rPr lang="it-IT" dirty="0"/>
            <a:t>I(n)</a:t>
          </a:r>
        </a:p>
      </dgm:t>
    </dgm:pt>
    <dgm:pt modelId="{DA3CE3F7-6A25-48BB-9E97-17FDFA146A2A}" type="parTrans" cxnId="{01FEBB63-7BA9-4455-9970-F9E3C4D0ACFE}">
      <dgm:prSet/>
      <dgm:spPr/>
      <dgm:t>
        <a:bodyPr/>
        <a:lstStyle/>
        <a:p>
          <a:endParaRPr lang="it-IT"/>
        </a:p>
      </dgm:t>
    </dgm:pt>
    <dgm:pt modelId="{D07C28E2-EB29-4F24-84D4-D734690DE2C7}" type="sibTrans" cxnId="{01FEBB63-7BA9-4455-9970-F9E3C4D0ACFE}">
      <dgm:prSet/>
      <dgm:spPr>
        <a:ln w="57150">
          <a:solidFill>
            <a:schemeClr val="accent6">
              <a:lumMod val="75000"/>
            </a:schemeClr>
          </a:solidFill>
        </a:ln>
      </dgm:spPr>
      <dgm:t>
        <a:bodyPr/>
        <a:lstStyle/>
        <a:p>
          <a:endParaRPr lang="it-IT"/>
        </a:p>
      </dgm:t>
    </dgm:pt>
    <dgm:pt modelId="{AA8DDBEF-5477-49AC-BC0C-E4A4B6423E11}" type="pres">
      <dgm:prSet presAssocID="{664EDD86-1BF1-4EFA-A87E-00B8B92BC899}" presName="cycle" presStyleCnt="0">
        <dgm:presLayoutVars>
          <dgm:dir/>
          <dgm:resizeHandles val="exact"/>
        </dgm:presLayoutVars>
      </dgm:prSet>
      <dgm:spPr/>
    </dgm:pt>
    <dgm:pt modelId="{E76CBC8F-57BB-4BEE-97B4-023CA3564766}" type="pres">
      <dgm:prSet presAssocID="{C4011E13-117B-4F42-912D-F52B3AF399D7}" presName="node" presStyleLbl="node1" presStyleIdx="0" presStyleCnt="2" custScaleY="74169">
        <dgm:presLayoutVars>
          <dgm:bulletEnabled val="1"/>
        </dgm:presLayoutVars>
      </dgm:prSet>
      <dgm:spPr/>
    </dgm:pt>
    <dgm:pt modelId="{5178B2B1-B14B-465D-85B6-54F093D31A49}" type="pres">
      <dgm:prSet presAssocID="{C4011E13-117B-4F42-912D-F52B3AF399D7}" presName="spNode" presStyleCnt="0"/>
      <dgm:spPr/>
    </dgm:pt>
    <dgm:pt modelId="{049B27D8-FE42-4A72-9112-60A0765A0C0C}" type="pres">
      <dgm:prSet presAssocID="{2742CE1B-0CC4-4193-AD23-63016607E93F}" presName="sibTrans" presStyleLbl="sibTrans1D1" presStyleIdx="0" presStyleCnt="2"/>
      <dgm:spPr/>
    </dgm:pt>
    <dgm:pt modelId="{08B9E920-BE33-43DF-AB19-D3B7D0F04B34}" type="pres">
      <dgm:prSet presAssocID="{BFD0FCBF-6720-4282-B16A-ABB128F2EE00}" presName="node" presStyleLbl="node1" presStyleIdx="1" presStyleCnt="2" custScaleY="70530" custRadScaleRad="99402" custRadScaleInc="4040">
        <dgm:presLayoutVars>
          <dgm:bulletEnabled val="1"/>
        </dgm:presLayoutVars>
      </dgm:prSet>
      <dgm:spPr/>
    </dgm:pt>
    <dgm:pt modelId="{545FDDD6-CF2A-438E-9B88-9EA803EBFDC2}" type="pres">
      <dgm:prSet presAssocID="{BFD0FCBF-6720-4282-B16A-ABB128F2EE00}" presName="spNode" presStyleCnt="0"/>
      <dgm:spPr/>
    </dgm:pt>
    <dgm:pt modelId="{9DB48860-E641-4D2F-A0C7-2259E9169B3F}" type="pres">
      <dgm:prSet presAssocID="{D07C28E2-EB29-4F24-84D4-D734690DE2C7}" presName="sibTrans" presStyleLbl="sibTrans1D1" presStyleIdx="1" presStyleCnt="2"/>
      <dgm:spPr/>
    </dgm:pt>
  </dgm:ptLst>
  <dgm:cxnLst>
    <dgm:cxn modelId="{AFF3B90E-651C-4704-8A20-8E628A941735}" type="presOf" srcId="{664EDD86-1BF1-4EFA-A87E-00B8B92BC899}" destId="{AA8DDBEF-5477-49AC-BC0C-E4A4B6423E11}" srcOrd="0" destOrd="0" presId="urn:microsoft.com/office/officeart/2005/8/layout/cycle5"/>
    <dgm:cxn modelId="{7C23A332-8B25-4CF3-8AD8-C31542B38E8F}" type="presOf" srcId="{C4011E13-117B-4F42-912D-F52B3AF399D7}" destId="{E76CBC8F-57BB-4BEE-97B4-023CA3564766}" srcOrd="0" destOrd="0" presId="urn:microsoft.com/office/officeart/2005/8/layout/cycle5"/>
    <dgm:cxn modelId="{01FEBB63-7BA9-4455-9970-F9E3C4D0ACFE}" srcId="{664EDD86-1BF1-4EFA-A87E-00B8B92BC899}" destId="{BFD0FCBF-6720-4282-B16A-ABB128F2EE00}" srcOrd="1" destOrd="0" parTransId="{DA3CE3F7-6A25-48BB-9E97-17FDFA146A2A}" sibTransId="{D07C28E2-EB29-4F24-84D4-D734690DE2C7}"/>
    <dgm:cxn modelId="{51FC9D4B-8415-4573-893F-11221C1DA6EC}" srcId="{664EDD86-1BF1-4EFA-A87E-00B8B92BC899}" destId="{C4011E13-117B-4F42-912D-F52B3AF399D7}" srcOrd="0" destOrd="0" parTransId="{C2823171-C9DC-448A-A2EF-02A12D257160}" sibTransId="{2742CE1B-0CC4-4193-AD23-63016607E93F}"/>
    <dgm:cxn modelId="{90700370-CF63-4308-930F-014E3DB3BBEB}" type="presOf" srcId="{2742CE1B-0CC4-4193-AD23-63016607E93F}" destId="{049B27D8-FE42-4A72-9112-60A0765A0C0C}" srcOrd="0" destOrd="0" presId="urn:microsoft.com/office/officeart/2005/8/layout/cycle5"/>
    <dgm:cxn modelId="{43A18E50-F4A2-47C9-8EC9-D58924C9562A}" type="presOf" srcId="{D07C28E2-EB29-4F24-84D4-D734690DE2C7}" destId="{9DB48860-E641-4D2F-A0C7-2259E9169B3F}" srcOrd="0" destOrd="0" presId="urn:microsoft.com/office/officeart/2005/8/layout/cycle5"/>
    <dgm:cxn modelId="{431BA786-9BE9-433B-8F17-44CE74D535D5}" type="presOf" srcId="{BFD0FCBF-6720-4282-B16A-ABB128F2EE00}" destId="{08B9E920-BE33-43DF-AB19-D3B7D0F04B34}" srcOrd="0" destOrd="0" presId="urn:microsoft.com/office/officeart/2005/8/layout/cycle5"/>
    <dgm:cxn modelId="{468D90AC-4850-46AF-A890-288A2FD76523}" type="presParOf" srcId="{AA8DDBEF-5477-49AC-BC0C-E4A4B6423E11}" destId="{E76CBC8F-57BB-4BEE-97B4-023CA3564766}" srcOrd="0" destOrd="0" presId="urn:microsoft.com/office/officeart/2005/8/layout/cycle5"/>
    <dgm:cxn modelId="{85029C1B-5788-42D3-95F7-F1AC46BAC9FB}" type="presParOf" srcId="{AA8DDBEF-5477-49AC-BC0C-E4A4B6423E11}" destId="{5178B2B1-B14B-465D-85B6-54F093D31A49}" srcOrd="1" destOrd="0" presId="urn:microsoft.com/office/officeart/2005/8/layout/cycle5"/>
    <dgm:cxn modelId="{26C88336-F6E1-466B-A973-B2134BB6500E}" type="presParOf" srcId="{AA8DDBEF-5477-49AC-BC0C-E4A4B6423E11}" destId="{049B27D8-FE42-4A72-9112-60A0765A0C0C}" srcOrd="2" destOrd="0" presId="urn:microsoft.com/office/officeart/2005/8/layout/cycle5"/>
    <dgm:cxn modelId="{736B524C-D08B-4638-820F-E30C47075643}" type="presParOf" srcId="{AA8DDBEF-5477-49AC-BC0C-E4A4B6423E11}" destId="{08B9E920-BE33-43DF-AB19-D3B7D0F04B34}" srcOrd="3" destOrd="0" presId="urn:microsoft.com/office/officeart/2005/8/layout/cycle5"/>
    <dgm:cxn modelId="{EB92E0C3-B72F-408A-9AF1-710D284880CD}" type="presParOf" srcId="{AA8DDBEF-5477-49AC-BC0C-E4A4B6423E11}" destId="{545FDDD6-CF2A-438E-9B88-9EA803EBFDC2}" srcOrd="4" destOrd="0" presId="urn:microsoft.com/office/officeart/2005/8/layout/cycle5"/>
    <dgm:cxn modelId="{EC9B42DD-B6B2-4FEC-83AF-3B62F76DC227}" type="presParOf" srcId="{AA8DDBEF-5477-49AC-BC0C-E4A4B6423E11}" destId="{9DB48860-E641-4D2F-A0C7-2259E9169B3F}" srcOrd="5"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A048525-00EB-41A4-A6FF-9154BDEEE606}" type="doc">
      <dgm:prSet loTypeId="urn:microsoft.com/office/officeart/2005/8/layout/process5" loCatId="process" qsTypeId="urn:microsoft.com/office/officeart/2005/8/quickstyle/3d2" qsCatId="3D" csTypeId="urn:microsoft.com/office/officeart/2005/8/colors/accent1_2" csCatId="accent1" phldr="1"/>
      <dgm:spPr/>
      <dgm:t>
        <a:bodyPr/>
        <a:lstStyle/>
        <a:p>
          <a:endParaRPr lang="it-IT"/>
        </a:p>
      </dgm:t>
    </dgm:pt>
    <dgm:pt modelId="{9BBEE23F-FA4C-4584-BB2B-4229E95B4048}">
      <dgm:prSet phldrT="[Testo]" custT="1"/>
      <dgm:spPr/>
      <dgm:t>
        <a:bodyPr/>
        <a:lstStyle/>
        <a:p>
          <a:r>
            <a:rPr lang="it-IT" sz="2000" dirty="0">
              <a:solidFill>
                <a:schemeClr val="bg2"/>
              </a:solidFill>
              <a:sym typeface="Symbol" panose="05050102010706020507" pitchFamily="18" charset="2"/>
            </a:rPr>
            <a:t>La presenza del termine S(n)/N fa in modo che al diminuire dei suscettibili diminuiscano pure i contagiati.</a:t>
          </a:r>
          <a:endParaRPr lang="it-IT" sz="2000" dirty="0"/>
        </a:p>
      </dgm:t>
    </dgm:pt>
    <dgm:pt modelId="{B4C99688-9DDF-44F5-913B-CACE13AFA780}" type="parTrans" cxnId="{5CF4D162-C04D-4374-B5AA-BC104F4B6183}">
      <dgm:prSet/>
      <dgm:spPr/>
      <dgm:t>
        <a:bodyPr/>
        <a:lstStyle/>
        <a:p>
          <a:endParaRPr lang="it-IT" sz="2000"/>
        </a:p>
      </dgm:t>
    </dgm:pt>
    <dgm:pt modelId="{E77A5296-0E67-4CA8-9104-1267CAB011C4}" type="sibTrans" cxnId="{5CF4D162-C04D-4374-B5AA-BC104F4B6183}">
      <dgm:prSet custT="1"/>
      <dgm:spPr/>
      <dgm:t>
        <a:bodyPr/>
        <a:lstStyle/>
        <a:p>
          <a:endParaRPr lang="it-IT" sz="2000"/>
        </a:p>
      </dgm:t>
    </dgm:pt>
    <dgm:pt modelId="{DD67A991-3772-4507-9752-9371182C346C}">
      <dgm:prSet custT="1"/>
      <dgm:spPr/>
      <dgm:t>
        <a:bodyPr/>
        <a:lstStyle/>
        <a:p>
          <a:r>
            <a:rPr lang="it-IT" sz="2000" dirty="0">
              <a:solidFill>
                <a:schemeClr val="bg2"/>
              </a:solidFill>
              <a:sym typeface="Symbol" panose="05050102010706020507" pitchFamily="18" charset="2"/>
            </a:rPr>
            <a:t>All’inizio del contagio prevale ancora l’andamento esponenziale del numero di infetti: il termine S/N all’inizio è molto vicino a 1 (I(t)/N è molto piccolo)</a:t>
          </a:r>
        </a:p>
      </dgm:t>
    </dgm:pt>
    <dgm:pt modelId="{242F7AC3-9BCD-4135-860C-056AAC90ADA4}" type="parTrans" cxnId="{9171E7D2-6279-4AA5-8A6D-9FB05E0F1738}">
      <dgm:prSet/>
      <dgm:spPr/>
      <dgm:t>
        <a:bodyPr/>
        <a:lstStyle/>
        <a:p>
          <a:endParaRPr lang="it-IT" sz="2000"/>
        </a:p>
      </dgm:t>
    </dgm:pt>
    <dgm:pt modelId="{4487A41C-DC02-4E39-AD87-DA1AF7A5C9F7}" type="sibTrans" cxnId="{9171E7D2-6279-4AA5-8A6D-9FB05E0F1738}">
      <dgm:prSet custT="1"/>
      <dgm:spPr/>
      <dgm:t>
        <a:bodyPr/>
        <a:lstStyle/>
        <a:p>
          <a:endParaRPr lang="it-IT" sz="2000"/>
        </a:p>
      </dgm:t>
    </dgm:pt>
    <dgm:pt modelId="{05DA1029-45D5-48B5-8635-9790025E011A}">
      <dgm:prSet custT="1"/>
      <dgm:spPr/>
      <dgm:t>
        <a:bodyPr/>
        <a:lstStyle/>
        <a:p>
          <a:r>
            <a:rPr lang="it-IT" sz="2000" dirty="0">
              <a:solidFill>
                <a:schemeClr val="bg2"/>
              </a:solidFill>
              <a:sym typeface="Symbol" panose="05050102010706020507" pitchFamily="18" charset="2"/>
            </a:rPr>
            <a:t>L’effetto netto è che la curva assume di nuovo un andamento asintotico, in cui stavolta il limite asintotico non è N, il numero totale degli individui della popolazione, ma una sua frazione: N(1-/)</a:t>
          </a:r>
        </a:p>
      </dgm:t>
    </dgm:pt>
    <dgm:pt modelId="{1723D61F-05F9-4EE3-A135-78EA0E4149D7}" type="parTrans" cxnId="{F6D19F58-A92B-4A93-9680-524CF0254F94}">
      <dgm:prSet/>
      <dgm:spPr/>
      <dgm:t>
        <a:bodyPr/>
        <a:lstStyle/>
        <a:p>
          <a:endParaRPr lang="it-IT" sz="2000"/>
        </a:p>
      </dgm:t>
    </dgm:pt>
    <dgm:pt modelId="{260C3A89-6ABB-45CD-857A-8D249FB1808B}" type="sibTrans" cxnId="{F6D19F58-A92B-4A93-9680-524CF0254F94}">
      <dgm:prSet custT="1"/>
      <dgm:spPr/>
      <dgm:t>
        <a:bodyPr/>
        <a:lstStyle/>
        <a:p>
          <a:endParaRPr lang="it-IT" sz="2000"/>
        </a:p>
      </dgm:t>
    </dgm:pt>
    <dgm:pt modelId="{6A5D85D5-5DEE-4F87-B60A-E186C0EDC66B}">
      <dgm:prSet custT="1"/>
      <dgm:spPr/>
      <dgm:t>
        <a:bodyPr/>
        <a:lstStyle/>
        <a:p>
          <a:r>
            <a:rPr lang="it-IT" sz="2000" dirty="0">
              <a:solidFill>
                <a:schemeClr val="bg2"/>
              </a:solidFill>
              <a:sym typeface="Symbol" panose="05050102010706020507" pitchFamily="18" charset="2"/>
            </a:rPr>
            <a:t>Il termine S/N diminuisce al crescere degli infetti, per cui il numero di nuovi infetti diminuisce.</a:t>
          </a:r>
        </a:p>
      </dgm:t>
    </dgm:pt>
    <dgm:pt modelId="{DF98AAB0-93DE-4F0C-8A33-C4067C3F2FDC}" type="parTrans" cxnId="{4C483E2B-4D3D-4214-89DA-829E35993A99}">
      <dgm:prSet/>
      <dgm:spPr/>
      <dgm:t>
        <a:bodyPr/>
        <a:lstStyle/>
        <a:p>
          <a:endParaRPr lang="it-IT" sz="2000"/>
        </a:p>
      </dgm:t>
    </dgm:pt>
    <dgm:pt modelId="{5C219923-76AE-4FFD-860C-DA638209BE46}" type="sibTrans" cxnId="{4C483E2B-4D3D-4214-89DA-829E35993A99}">
      <dgm:prSet custT="1"/>
      <dgm:spPr/>
      <dgm:t>
        <a:bodyPr/>
        <a:lstStyle/>
        <a:p>
          <a:endParaRPr lang="it-IT" sz="2000"/>
        </a:p>
      </dgm:t>
    </dgm:pt>
    <dgm:pt modelId="{054E1C2C-CA30-4633-A847-45BB8718C1C1}">
      <dgm:prSet custT="1"/>
      <dgm:spPr/>
      <dgm:t>
        <a:bodyPr/>
        <a:lstStyle/>
        <a:p>
          <a:r>
            <a:rPr lang="it-IT" sz="2000" dirty="0">
              <a:solidFill>
                <a:schemeClr val="bg2"/>
              </a:solidFill>
              <a:sym typeface="Symbol" panose="05050102010706020507" pitchFamily="18" charset="2"/>
            </a:rPr>
            <a:t>Per cui, in maniera più realistica, il modello  non descrive più la situazione in cui tutti si ammalano.</a:t>
          </a:r>
        </a:p>
      </dgm:t>
    </dgm:pt>
    <dgm:pt modelId="{61FC34E5-4CB0-47D9-9290-B677A45AD843}" type="parTrans" cxnId="{FDF6E680-9A69-4562-A83F-0022ADF84F6B}">
      <dgm:prSet/>
      <dgm:spPr/>
      <dgm:t>
        <a:bodyPr/>
        <a:lstStyle/>
        <a:p>
          <a:endParaRPr lang="it-IT" sz="2000"/>
        </a:p>
      </dgm:t>
    </dgm:pt>
    <dgm:pt modelId="{36F9525B-4819-421A-BFEC-FE780D7F33C4}" type="sibTrans" cxnId="{FDF6E680-9A69-4562-A83F-0022ADF84F6B}">
      <dgm:prSet/>
      <dgm:spPr/>
      <dgm:t>
        <a:bodyPr/>
        <a:lstStyle/>
        <a:p>
          <a:endParaRPr lang="it-IT" sz="2000"/>
        </a:p>
      </dgm:t>
    </dgm:pt>
    <dgm:pt modelId="{9268808B-3269-45B6-A1F0-AFE959E1907D}" type="pres">
      <dgm:prSet presAssocID="{2A048525-00EB-41A4-A6FF-9154BDEEE606}" presName="diagram" presStyleCnt="0">
        <dgm:presLayoutVars>
          <dgm:dir/>
          <dgm:resizeHandles val="exact"/>
        </dgm:presLayoutVars>
      </dgm:prSet>
      <dgm:spPr/>
    </dgm:pt>
    <dgm:pt modelId="{2ACCC218-9FDD-404F-8195-484878117BC5}" type="pres">
      <dgm:prSet presAssocID="{9BBEE23F-FA4C-4584-BB2B-4229E95B4048}" presName="node" presStyleLbl="node1" presStyleIdx="0" presStyleCnt="5" custLinFactNeighborY="6776">
        <dgm:presLayoutVars>
          <dgm:bulletEnabled val="1"/>
        </dgm:presLayoutVars>
      </dgm:prSet>
      <dgm:spPr/>
    </dgm:pt>
    <dgm:pt modelId="{743C1DE5-D356-402A-990D-6F7CAD9C6247}" type="pres">
      <dgm:prSet presAssocID="{E77A5296-0E67-4CA8-9104-1267CAB011C4}" presName="sibTrans" presStyleLbl="sibTrans2D1" presStyleIdx="0" presStyleCnt="4"/>
      <dgm:spPr/>
    </dgm:pt>
    <dgm:pt modelId="{C6EDCB0A-676B-4F38-8FA9-B880DBC642A7}" type="pres">
      <dgm:prSet presAssocID="{E77A5296-0E67-4CA8-9104-1267CAB011C4}" presName="connectorText" presStyleLbl="sibTrans2D1" presStyleIdx="0" presStyleCnt="4"/>
      <dgm:spPr/>
    </dgm:pt>
    <dgm:pt modelId="{B42F6A58-2C0E-4146-84EA-37FBDFB49E3C}" type="pres">
      <dgm:prSet presAssocID="{DD67A991-3772-4507-9752-9371182C346C}" presName="node" presStyleLbl="node1" presStyleIdx="1" presStyleCnt="5" custScaleX="141491" custLinFactNeighborY="6776">
        <dgm:presLayoutVars>
          <dgm:bulletEnabled val="1"/>
        </dgm:presLayoutVars>
      </dgm:prSet>
      <dgm:spPr/>
    </dgm:pt>
    <dgm:pt modelId="{1B15A43D-F26E-413F-82E3-79BBEFDE1372}" type="pres">
      <dgm:prSet presAssocID="{4487A41C-DC02-4E39-AD87-DA1AF7A5C9F7}" presName="sibTrans" presStyleLbl="sibTrans2D1" presStyleIdx="1" presStyleCnt="4" custLinFactNeighborX="3149" custLinFactNeighborY="15543"/>
      <dgm:spPr/>
    </dgm:pt>
    <dgm:pt modelId="{376B4095-38C2-425A-AABF-F2DE75C3054B}" type="pres">
      <dgm:prSet presAssocID="{4487A41C-DC02-4E39-AD87-DA1AF7A5C9F7}" presName="connectorText" presStyleLbl="sibTrans2D1" presStyleIdx="1" presStyleCnt="4"/>
      <dgm:spPr/>
    </dgm:pt>
    <dgm:pt modelId="{9580CC16-4885-45CC-BF61-C6CD08A64046}" type="pres">
      <dgm:prSet presAssocID="{6A5D85D5-5DEE-4F87-B60A-E186C0EDC66B}" presName="node" presStyleLbl="node1" presStyleIdx="2" presStyleCnt="5" custScaleX="81521">
        <dgm:presLayoutVars>
          <dgm:bulletEnabled val="1"/>
        </dgm:presLayoutVars>
      </dgm:prSet>
      <dgm:spPr/>
    </dgm:pt>
    <dgm:pt modelId="{03D9AF8B-E36D-4F72-ACE4-CDF75ACAF31F}" type="pres">
      <dgm:prSet presAssocID="{5C219923-76AE-4FFD-860C-DA638209BE46}" presName="sibTrans" presStyleLbl="sibTrans2D1" presStyleIdx="2" presStyleCnt="4"/>
      <dgm:spPr/>
    </dgm:pt>
    <dgm:pt modelId="{373000AB-D110-48EB-8B1D-8E43F9F248A3}" type="pres">
      <dgm:prSet presAssocID="{5C219923-76AE-4FFD-860C-DA638209BE46}" presName="connectorText" presStyleLbl="sibTrans2D1" presStyleIdx="2" presStyleCnt="4"/>
      <dgm:spPr/>
    </dgm:pt>
    <dgm:pt modelId="{799577D0-E2AF-4D75-BD8F-41B48C2452CB}" type="pres">
      <dgm:prSet presAssocID="{05DA1029-45D5-48B5-8635-9790025E011A}" presName="node" presStyleLbl="node1" presStyleIdx="3" presStyleCnt="5" custScaleX="127195" custScaleY="132286" custLinFactNeighborX="-430" custLinFactNeighborY="-7739">
        <dgm:presLayoutVars>
          <dgm:bulletEnabled val="1"/>
        </dgm:presLayoutVars>
      </dgm:prSet>
      <dgm:spPr/>
    </dgm:pt>
    <dgm:pt modelId="{63DEB76F-E9A1-43AE-BB1C-00CB48B4E9DF}" type="pres">
      <dgm:prSet presAssocID="{260C3A89-6ABB-45CD-857A-8D249FB1808B}" presName="sibTrans" presStyleLbl="sibTrans2D1" presStyleIdx="3" presStyleCnt="4"/>
      <dgm:spPr/>
    </dgm:pt>
    <dgm:pt modelId="{581FD92C-7FDE-474D-B0D6-B84B517A3B45}" type="pres">
      <dgm:prSet presAssocID="{260C3A89-6ABB-45CD-857A-8D249FB1808B}" presName="connectorText" presStyleLbl="sibTrans2D1" presStyleIdx="3" presStyleCnt="4"/>
      <dgm:spPr/>
    </dgm:pt>
    <dgm:pt modelId="{AB5B2FCA-1608-488B-9DEA-C24A085693EA}" type="pres">
      <dgm:prSet presAssocID="{054E1C2C-CA30-4633-A847-45BB8718C1C1}" presName="node" presStyleLbl="node1" presStyleIdx="4" presStyleCnt="5" custScaleX="82903">
        <dgm:presLayoutVars>
          <dgm:bulletEnabled val="1"/>
        </dgm:presLayoutVars>
      </dgm:prSet>
      <dgm:spPr/>
    </dgm:pt>
  </dgm:ptLst>
  <dgm:cxnLst>
    <dgm:cxn modelId="{F15E0609-3A26-442B-BBC5-5578D2F3F80F}" type="presOf" srcId="{4487A41C-DC02-4E39-AD87-DA1AF7A5C9F7}" destId="{376B4095-38C2-425A-AABF-F2DE75C3054B}" srcOrd="1" destOrd="0" presId="urn:microsoft.com/office/officeart/2005/8/layout/process5"/>
    <dgm:cxn modelId="{CB15650A-5298-4360-A342-750F8E023BA8}" type="presOf" srcId="{5C219923-76AE-4FFD-860C-DA638209BE46}" destId="{03D9AF8B-E36D-4F72-ACE4-CDF75ACAF31F}" srcOrd="0" destOrd="0" presId="urn:microsoft.com/office/officeart/2005/8/layout/process5"/>
    <dgm:cxn modelId="{DCA5FE0B-9BD8-4844-844B-2E58CAD67A0A}" type="presOf" srcId="{260C3A89-6ABB-45CD-857A-8D249FB1808B}" destId="{581FD92C-7FDE-474D-B0D6-B84B517A3B45}" srcOrd="1" destOrd="0" presId="urn:microsoft.com/office/officeart/2005/8/layout/process5"/>
    <dgm:cxn modelId="{E0A59D0C-F4DB-4E42-9660-57C72C112A43}" type="presOf" srcId="{4487A41C-DC02-4E39-AD87-DA1AF7A5C9F7}" destId="{1B15A43D-F26E-413F-82E3-79BBEFDE1372}" srcOrd="0" destOrd="0" presId="urn:microsoft.com/office/officeart/2005/8/layout/process5"/>
    <dgm:cxn modelId="{A365F510-1786-4AFB-88BF-21DCBF376A97}" type="presOf" srcId="{2A048525-00EB-41A4-A6FF-9154BDEEE606}" destId="{9268808B-3269-45B6-A1F0-AFE959E1907D}" srcOrd="0" destOrd="0" presId="urn:microsoft.com/office/officeart/2005/8/layout/process5"/>
    <dgm:cxn modelId="{A9A36A1B-DD7A-4AD8-9F36-FD7128893292}" type="presOf" srcId="{E77A5296-0E67-4CA8-9104-1267CAB011C4}" destId="{C6EDCB0A-676B-4F38-8FA9-B880DBC642A7}" srcOrd="1" destOrd="0" presId="urn:microsoft.com/office/officeart/2005/8/layout/process5"/>
    <dgm:cxn modelId="{4C483E2B-4D3D-4214-89DA-829E35993A99}" srcId="{2A048525-00EB-41A4-A6FF-9154BDEEE606}" destId="{6A5D85D5-5DEE-4F87-B60A-E186C0EDC66B}" srcOrd="2" destOrd="0" parTransId="{DF98AAB0-93DE-4F0C-8A33-C4067C3F2FDC}" sibTransId="{5C219923-76AE-4FFD-860C-DA638209BE46}"/>
    <dgm:cxn modelId="{144E8C2C-0C23-4106-8DDB-4F8A400E0A60}" type="presOf" srcId="{054E1C2C-CA30-4633-A847-45BB8718C1C1}" destId="{AB5B2FCA-1608-488B-9DEA-C24A085693EA}" srcOrd="0" destOrd="0" presId="urn:microsoft.com/office/officeart/2005/8/layout/process5"/>
    <dgm:cxn modelId="{0421C562-ECA3-45CD-92D6-0CB8E89AB39C}" type="presOf" srcId="{05DA1029-45D5-48B5-8635-9790025E011A}" destId="{799577D0-E2AF-4D75-BD8F-41B48C2452CB}" srcOrd="0" destOrd="0" presId="urn:microsoft.com/office/officeart/2005/8/layout/process5"/>
    <dgm:cxn modelId="{5CF4D162-C04D-4374-B5AA-BC104F4B6183}" srcId="{2A048525-00EB-41A4-A6FF-9154BDEEE606}" destId="{9BBEE23F-FA4C-4584-BB2B-4229E95B4048}" srcOrd="0" destOrd="0" parTransId="{B4C99688-9DDF-44F5-913B-CACE13AFA780}" sibTransId="{E77A5296-0E67-4CA8-9104-1267CAB011C4}"/>
    <dgm:cxn modelId="{F6D19F58-A92B-4A93-9680-524CF0254F94}" srcId="{2A048525-00EB-41A4-A6FF-9154BDEEE606}" destId="{05DA1029-45D5-48B5-8635-9790025E011A}" srcOrd="3" destOrd="0" parTransId="{1723D61F-05F9-4EE3-A135-78EA0E4149D7}" sibTransId="{260C3A89-6ABB-45CD-857A-8D249FB1808B}"/>
    <dgm:cxn modelId="{E2E5BB7B-9089-4003-BCEB-24686B8B354A}" type="presOf" srcId="{DD67A991-3772-4507-9752-9371182C346C}" destId="{B42F6A58-2C0E-4146-84EA-37FBDFB49E3C}" srcOrd="0" destOrd="0" presId="urn:microsoft.com/office/officeart/2005/8/layout/process5"/>
    <dgm:cxn modelId="{9150B87F-1A79-4D32-9180-E450954F04F8}" type="presOf" srcId="{5C219923-76AE-4FFD-860C-DA638209BE46}" destId="{373000AB-D110-48EB-8B1D-8E43F9F248A3}" srcOrd="1" destOrd="0" presId="urn:microsoft.com/office/officeart/2005/8/layout/process5"/>
    <dgm:cxn modelId="{FDF6E680-9A69-4562-A83F-0022ADF84F6B}" srcId="{2A048525-00EB-41A4-A6FF-9154BDEEE606}" destId="{054E1C2C-CA30-4633-A847-45BB8718C1C1}" srcOrd="4" destOrd="0" parTransId="{61FC34E5-4CB0-47D9-9290-B677A45AD843}" sibTransId="{36F9525B-4819-421A-BFEC-FE780D7F33C4}"/>
    <dgm:cxn modelId="{E419DB9D-1E8C-4654-8CB8-E17CF0CF025A}" type="presOf" srcId="{6A5D85D5-5DEE-4F87-B60A-E186C0EDC66B}" destId="{9580CC16-4885-45CC-BF61-C6CD08A64046}" srcOrd="0" destOrd="0" presId="urn:microsoft.com/office/officeart/2005/8/layout/process5"/>
    <dgm:cxn modelId="{5B0F9AAA-E1A9-4BC8-B01F-585BAFB9C151}" type="presOf" srcId="{9BBEE23F-FA4C-4584-BB2B-4229E95B4048}" destId="{2ACCC218-9FDD-404F-8195-484878117BC5}" srcOrd="0" destOrd="0" presId="urn:microsoft.com/office/officeart/2005/8/layout/process5"/>
    <dgm:cxn modelId="{9171E7D2-6279-4AA5-8A6D-9FB05E0F1738}" srcId="{2A048525-00EB-41A4-A6FF-9154BDEEE606}" destId="{DD67A991-3772-4507-9752-9371182C346C}" srcOrd="1" destOrd="0" parTransId="{242F7AC3-9BCD-4135-860C-056AAC90ADA4}" sibTransId="{4487A41C-DC02-4E39-AD87-DA1AF7A5C9F7}"/>
    <dgm:cxn modelId="{0233CCEC-7BD2-4D30-BD61-D64C93001A64}" type="presOf" srcId="{E77A5296-0E67-4CA8-9104-1267CAB011C4}" destId="{743C1DE5-D356-402A-990D-6F7CAD9C6247}" srcOrd="0" destOrd="0" presId="urn:microsoft.com/office/officeart/2005/8/layout/process5"/>
    <dgm:cxn modelId="{BC8E8FF9-E260-41E9-B227-E009E15DD932}" type="presOf" srcId="{260C3A89-6ABB-45CD-857A-8D249FB1808B}" destId="{63DEB76F-E9A1-43AE-BB1C-00CB48B4E9DF}" srcOrd="0" destOrd="0" presId="urn:microsoft.com/office/officeart/2005/8/layout/process5"/>
    <dgm:cxn modelId="{E359B0E3-126C-45B6-AB3C-DE834AF14D5C}" type="presParOf" srcId="{9268808B-3269-45B6-A1F0-AFE959E1907D}" destId="{2ACCC218-9FDD-404F-8195-484878117BC5}" srcOrd="0" destOrd="0" presId="urn:microsoft.com/office/officeart/2005/8/layout/process5"/>
    <dgm:cxn modelId="{08B533AD-4E74-4998-ADD8-1F32B471EEC8}" type="presParOf" srcId="{9268808B-3269-45B6-A1F0-AFE959E1907D}" destId="{743C1DE5-D356-402A-990D-6F7CAD9C6247}" srcOrd="1" destOrd="0" presId="urn:microsoft.com/office/officeart/2005/8/layout/process5"/>
    <dgm:cxn modelId="{30A5E2CF-4FF6-4038-808B-F9DC8F40DEF8}" type="presParOf" srcId="{743C1DE5-D356-402A-990D-6F7CAD9C6247}" destId="{C6EDCB0A-676B-4F38-8FA9-B880DBC642A7}" srcOrd="0" destOrd="0" presId="urn:microsoft.com/office/officeart/2005/8/layout/process5"/>
    <dgm:cxn modelId="{05DF7D9B-875A-40A6-AC63-B9D041689D4A}" type="presParOf" srcId="{9268808B-3269-45B6-A1F0-AFE959E1907D}" destId="{B42F6A58-2C0E-4146-84EA-37FBDFB49E3C}" srcOrd="2" destOrd="0" presId="urn:microsoft.com/office/officeart/2005/8/layout/process5"/>
    <dgm:cxn modelId="{F07C6678-6E78-4D80-ACB9-818AF6947762}" type="presParOf" srcId="{9268808B-3269-45B6-A1F0-AFE959E1907D}" destId="{1B15A43D-F26E-413F-82E3-79BBEFDE1372}" srcOrd="3" destOrd="0" presId="urn:microsoft.com/office/officeart/2005/8/layout/process5"/>
    <dgm:cxn modelId="{AF27902D-A6D2-48A0-8026-25F0B9129C51}" type="presParOf" srcId="{1B15A43D-F26E-413F-82E3-79BBEFDE1372}" destId="{376B4095-38C2-425A-AABF-F2DE75C3054B}" srcOrd="0" destOrd="0" presId="urn:microsoft.com/office/officeart/2005/8/layout/process5"/>
    <dgm:cxn modelId="{352F7C66-7A78-4ECA-B1EA-021EC5A01BAF}" type="presParOf" srcId="{9268808B-3269-45B6-A1F0-AFE959E1907D}" destId="{9580CC16-4885-45CC-BF61-C6CD08A64046}" srcOrd="4" destOrd="0" presId="urn:microsoft.com/office/officeart/2005/8/layout/process5"/>
    <dgm:cxn modelId="{5C8556AE-7885-4F26-8571-57D31E4FC476}" type="presParOf" srcId="{9268808B-3269-45B6-A1F0-AFE959E1907D}" destId="{03D9AF8B-E36D-4F72-ACE4-CDF75ACAF31F}" srcOrd="5" destOrd="0" presId="urn:microsoft.com/office/officeart/2005/8/layout/process5"/>
    <dgm:cxn modelId="{ED8202C8-5090-4AA7-AC27-EDD5EE11C5C0}" type="presParOf" srcId="{03D9AF8B-E36D-4F72-ACE4-CDF75ACAF31F}" destId="{373000AB-D110-48EB-8B1D-8E43F9F248A3}" srcOrd="0" destOrd="0" presId="urn:microsoft.com/office/officeart/2005/8/layout/process5"/>
    <dgm:cxn modelId="{D97A3E55-72A9-4A63-8642-A83C101E7BCE}" type="presParOf" srcId="{9268808B-3269-45B6-A1F0-AFE959E1907D}" destId="{799577D0-E2AF-4D75-BD8F-41B48C2452CB}" srcOrd="6" destOrd="0" presId="urn:microsoft.com/office/officeart/2005/8/layout/process5"/>
    <dgm:cxn modelId="{ACFA5121-C82D-4E59-AA2C-2899FF6CAA87}" type="presParOf" srcId="{9268808B-3269-45B6-A1F0-AFE959E1907D}" destId="{63DEB76F-E9A1-43AE-BB1C-00CB48B4E9DF}" srcOrd="7" destOrd="0" presId="urn:microsoft.com/office/officeart/2005/8/layout/process5"/>
    <dgm:cxn modelId="{A0B2F58B-E01A-4BA7-95AA-FE34DBE2FB0C}" type="presParOf" srcId="{63DEB76F-E9A1-43AE-BB1C-00CB48B4E9DF}" destId="{581FD92C-7FDE-474D-B0D6-B84B517A3B45}" srcOrd="0" destOrd="0" presId="urn:microsoft.com/office/officeart/2005/8/layout/process5"/>
    <dgm:cxn modelId="{43814D90-D69C-4F0A-ADD3-9FA2041CD3B1}" type="presParOf" srcId="{9268808B-3269-45B6-A1F0-AFE959E1907D}" destId="{AB5B2FCA-1608-488B-9DEA-C24A085693EA}" srcOrd="8"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4B25D1-1303-4239-B227-D071888F4BF9}">
      <dsp:nvSpPr>
        <dsp:cNvPr id="0" name=""/>
        <dsp:cNvSpPr/>
      </dsp:nvSpPr>
      <dsp:spPr>
        <a:xfrm>
          <a:off x="0" y="2600709"/>
          <a:ext cx="10353675" cy="111390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endParaRPr lang="it-IT" sz="3200" kern="1200"/>
        </a:p>
      </dsp:txBody>
      <dsp:txXfrm>
        <a:off x="0" y="2600709"/>
        <a:ext cx="3106102" cy="1113909"/>
      </dsp:txXfrm>
    </dsp:sp>
    <dsp:sp modelId="{0023B396-0829-454B-B714-E580615C19AF}">
      <dsp:nvSpPr>
        <dsp:cNvPr id="0" name=""/>
        <dsp:cNvSpPr/>
      </dsp:nvSpPr>
      <dsp:spPr>
        <a:xfrm>
          <a:off x="0" y="1300420"/>
          <a:ext cx="10353675" cy="111390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endParaRPr lang="it-IT" sz="3200" kern="1200"/>
        </a:p>
      </dsp:txBody>
      <dsp:txXfrm>
        <a:off x="0" y="1300420"/>
        <a:ext cx="3106102" cy="1113909"/>
      </dsp:txXfrm>
    </dsp:sp>
    <dsp:sp modelId="{E1104231-26D8-4539-B845-A2993BF4ED2D}">
      <dsp:nvSpPr>
        <dsp:cNvPr id="0" name=""/>
        <dsp:cNvSpPr/>
      </dsp:nvSpPr>
      <dsp:spPr>
        <a:xfrm>
          <a:off x="0" y="131"/>
          <a:ext cx="10353675" cy="111390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endParaRPr lang="it-IT" sz="3200" kern="1200"/>
        </a:p>
      </dsp:txBody>
      <dsp:txXfrm>
        <a:off x="0" y="131"/>
        <a:ext cx="3106102" cy="1113909"/>
      </dsp:txXfrm>
    </dsp:sp>
    <dsp:sp modelId="{3B310AC5-CE86-4969-BCB2-039E09FBE8E7}">
      <dsp:nvSpPr>
        <dsp:cNvPr id="0" name=""/>
        <dsp:cNvSpPr/>
      </dsp:nvSpPr>
      <dsp:spPr>
        <a:xfrm>
          <a:off x="5927428" y="93320"/>
          <a:ext cx="1397847" cy="931898"/>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endParaRPr lang="it-IT" sz="2900" kern="1200"/>
        </a:p>
      </dsp:txBody>
      <dsp:txXfrm>
        <a:off x="5954722" y="120614"/>
        <a:ext cx="1343259" cy="877310"/>
      </dsp:txXfrm>
    </dsp:sp>
    <dsp:sp modelId="{4016A976-3C38-48E2-9107-744805F2D738}">
      <dsp:nvSpPr>
        <dsp:cNvPr id="0" name=""/>
        <dsp:cNvSpPr/>
      </dsp:nvSpPr>
      <dsp:spPr>
        <a:xfrm>
          <a:off x="4809150" y="1025219"/>
          <a:ext cx="1817201" cy="372759"/>
        </a:xfrm>
        <a:custGeom>
          <a:avLst/>
          <a:gdLst/>
          <a:ahLst/>
          <a:cxnLst/>
          <a:rect l="0" t="0" r="0" b="0"/>
          <a:pathLst>
            <a:path>
              <a:moveTo>
                <a:pt x="1817201" y="0"/>
              </a:moveTo>
              <a:lnTo>
                <a:pt x="1817201" y="186379"/>
              </a:lnTo>
              <a:lnTo>
                <a:pt x="0" y="186379"/>
              </a:lnTo>
              <a:lnTo>
                <a:pt x="0" y="372759"/>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8C350CB-C226-4EDA-AE75-2D872E3FD6B2}">
      <dsp:nvSpPr>
        <dsp:cNvPr id="0" name=""/>
        <dsp:cNvSpPr/>
      </dsp:nvSpPr>
      <dsp:spPr>
        <a:xfrm>
          <a:off x="4110226" y="1397978"/>
          <a:ext cx="1397847" cy="931898"/>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endParaRPr lang="it-IT" sz="2900" kern="1200"/>
        </a:p>
      </dsp:txBody>
      <dsp:txXfrm>
        <a:off x="4137520" y="1425272"/>
        <a:ext cx="1343259" cy="877310"/>
      </dsp:txXfrm>
    </dsp:sp>
    <dsp:sp modelId="{30D69431-FBDD-42E5-863B-5DB0A3EAC7D2}">
      <dsp:nvSpPr>
        <dsp:cNvPr id="0" name=""/>
        <dsp:cNvSpPr/>
      </dsp:nvSpPr>
      <dsp:spPr>
        <a:xfrm>
          <a:off x="6580632" y="1025219"/>
          <a:ext cx="91440" cy="372759"/>
        </a:xfrm>
        <a:custGeom>
          <a:avLst/>
          <a:gdLst/>
          <a:ahLst/>
          <a:cxnLst/>
          <a:rect l="0" t="0" r="0" b="0"/>
          <a:pathLst>
            <a:path>
              <a:moveTo>
                <a:pt x="45720" y="0"/>
              </a:moveTo>
              <a:lnTo>
                <a:pt x="45720" y="372759"/>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2F62A1A-E729-4233-A816-B8F9D4065229}">
      <dsp:nvSpPr>
        <dsp:cNvPr id="0" name=""/>
        <dsp:cNvSpPr/>
      </dsp:nvSpPr>
      <dsp:spPr>
        <a:xfrm>
          <a:off x="5927428" y="1397978"/>
          <a:ext cx="1397847" cy="931898"/>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endParaRPr lang="it-IT" sz="2900" kern="1200"/>
        </a:p>
      </dsp:txBody>
      <dsp:txXfrm>
        <a:off x="5954722" y="1425272"/>
        <a:ext cx="1343259" cy="877310"/>
      </dsp:txXfrm>
    </dsp:sp>
    <dsp:sp modelId="{83FCC444-D668-4047-9711-3F5D6B14C95E}">
      <dsp:nvSpPr>
        <dsp:cNvPr id="0" name=""/>
        <dsp:cNvSpPr/>
      </dsp:nvSpPr>
      <dsp:spPr>
        <a:xfrm>
          <a:off x="6626352" y="1025219"/>
          <a:ext cx="1817201" cy="372759"/>
        </a:xfrm>
        <a:custGeom>
          <a:avLst/>
          <a:gdLst/>
          <a:ahLst/>
          <a:cxnLst/>
          <a:rect l="0" t="0" r="0" b="0"/>
          <a:pathLst>
            <a:path>
              <a:moveTo>
                <a:pt x="0" y="0"/>
              </a:moveTo>
              <a:lnTo>
                <a:pt x="0" y="186379"/>
              </a:lnTo>
              <a:lnTo>
                <a:pt x="1817201" y="186379"/>
              </a:lnTo>
              <a:lnTo>
                <a:pt x="1817201" y="372759"/>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8E7AC29-B830-4203-81E7-88946390F9C3}">
      <dsp:nvSpPr>
        <dsp:cNvPr id="0" name=""/>
        <dsp:cNvSpPr/>
      </dsp:nvSpPr>
      <dsp:spPr>
        <a:xfrm>
          <a:off x="7744629" y="1397978"/>
          <a:ext cx="1397847" cy="931898"/>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endParaRPr lang="it-IT" sz="2900" kern="1200"/>
        </a:p>
      </dsp:txBody>
      <dsp:txXfrm>
        <a:off x="7771923" y="1425272"/>
        <a:ext cx="1343259" cy="877310"/>
      </dsp:txXfrm>
    </dsp:sp>
    <dsp:sp modelId="{FD5EEF01-B3E6-4BFE-967B-EF7641D099C3}">
      <dsp:nvSpPr>
        <dsp:cNvPr id="0" name=""/>
        <dsp:cNvSpPr/>
      </dsp:nvSpPr>
      <dsp:spPr>
        <a:xfrm>
          <a:off x="8397833" y="2329876"/>
          <a:ext cx="91440" cy="372759"/>
        </a:xfrm>
        <a:custGeom>
          <a:avLst/>
          <a:gdLst/>
          <a:ahLst/>
          <a:cxnLst/>
          <a:rect l="0" t="0" r="0" b="0"/>
          <a:pathLst>
            <a:path>
              <a:moveTo>
                <a:pt x="45720" y="0"/>
              </a:moveTo>
              <a:lnTo>
                <a:pt x="45720" y="372759"/>
              </a:lnTo>
            </a:path>
          </a:pathLst>
        </a:custGeom>
        <a:noFill/>
        <a:ln w="15875"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C6C2545-0994-46B3-894A-BAF93B9E5CA4}">
      <dsp:nvSpPr>
        <dsp:cNvPr id="0" name=""/>
        <dsp:cNvSpPr/>
      </dsp:nvSpPr>
      <dsp:spPr>
        <a:xfrm>
          <a:off x="7744629" y="2702635"/>
          <a:ext cx="1397847" cy="931898"/>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endParaRPr lang="it-IT" sz="2900" kern="1200"/>
        </a:p>
      </dsp:txBody>
      <dsp:txXfrm>
        <a:off x="7771923" y="2729929"/>
        <a:ext cx="1343259" cy="87731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93807A-E048-4917-A0B5-73D17FA75326}">
      <dsp:nvSpPr>
        <dsp:cNvPr id="0" name=""/>
        <dsp:cNvSpPr/>
      </dsp:nvSpPr>
      <dsp:spPr>
        <a:xfrm>
          <a:off x="27759" y="241121"/>
          <a:ext cx="1971880" cy="1183128"/>
        </a:xfrm>
        <a:prstGeom prst="roundRect">
          <a:avLst>
            <a:gd name="adj" fmla="val 10000"/>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it-IT" sz="4000" kern="1200" dirty="0"/>
            <a:t>S(n)</a:t>
          </a:r>
        </a:p>
      </dsp:txBody>
      <dsp:txXfrm>
        <a:off x="62412" y="275774"/>
        <a:ext cx="1902574" cy="1113822"/>
      </dsp:txXfrm>
    </dsp:sp>
    <dsp:sp modelId="{E872AC78-A471-43ED-8448-59D963BC80DF}">
      <dsp:nvSpPr>
        <dsp:cNvPr id="0" name=""/>
        <dsp:cNvSpPr/>
      </dsp:nvSpPr>
      <dsp:spPr>
        <a:xfrm rot="23280">
          <a:off x="2191532" y="597526"/>
          <a:ext cx="406831" cy="489026"/>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it-IT" sz="1400" kern="1200"/>
        </a:p>
      </dsp:txBody>
      <dsp:txXfrm>
        <a:off x="2191533" y="694918"/>
        <a:ext cx="284782" cy="293416"/>
      </dsp:txXfrm>
    </dsp:sp>
    <dsp:sp modelId="{ABEC6046-0B36-438E-B0B7-15A96BCCF147}">
      <dsp:nvSpPr>
        <dsp:cNvPr id="0" name=""/>
        <dsp:cNvSpPr/>
      </dsp:nvSpPr>
      <dsp:spPr>
        <a:xfrm>
          <a:off x="2767229" y="259672"/>
          <a:ext cx="1971880" cy="1183128"/>
        </a:xfrm>
        <a:prstGeom prst="roundRect">
          <a:avLst>
            <a:gd name="adj" fmla="val 10000"/>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it-IT" sz="4000" kern="1200" dirty="0"/>
            <a:t>I(n)</a:t>
          </a:r>
        </a:p>
      </dsp:txBody>
      <dsp:txXfrm>
        <a:off x="2801882" y="294325"/>
        <a:ext cx="1902574" cy="1113822"/>
      </dsp:txXfrm>
    </dsp:sp>
    <dsp:sp modelId="{BC809589-588F-4790-8174-B17DAD226DE1}">
      <dsp:nvSpPr>
        <dsp:cNvPr id="0" name=""/>
        <dsp:cNvSpPr/>
      </dsp:nvSpPr>
      <dsp:spPr>
        <a:xfrm>
          <a:off x="4936298" y="606723"/>
          <a:ext cx="418038" cy="489026"/>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it-IT" sz="1400" kern="1200"/>
        </a:p>
      </dsp:txBody>
      <dsp:txXfrm>
        <a:off x="4936298" y="704528"/>
        <a:ext cx="292627" cy="293416"/>
      </dsp:txXfrm>
    </dsp:sp>
    <dsp:sp modelId="{FCDFAE0F-E0C4-4D30-8876-5637FFE7AB7D}">
      <dsp:nvSpPr>
        <dsp:cNvPr id="0" name=""/>
        <dsp:cNvSpPr/>
      </dsp:nvSpPr>
      <dsp:spPr>
        <a:xfrm>
          <a:off x="5527862" y="259672"/>
          <a:ext cx="1971880" cy="1183128"/>
        </a:xfrm>
        <a:prstGeom prst="roundRect">
          <a:avLst>
            <a:gd name="adj" fmla="val 10000"/>
          </a:avLst>
        </a:prstGeom>
        <a:solidFill>
          <a:schemeClr val="accent4">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it-IT" sz="4000" kern="1200" dirty="0"/>
            <a:t>R(n)</a:t>
          </a:r>
        </a:p>
      </dsp:txBody>
      <dsp:txXfrm>
        <a:off x="5562515" y="294325"/>
        <a:ext cx="1902574" cy="111382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098D45-78AE-4FE6-AED4-E09BF4BC46F7}">
      <dsp:nvSpPr>
        <dsp:cNvPr id="0" name=""/>
        <dsp:cNvSpPr/>
      </dsp:nvSpPr>
      <dsp:spPr>
        <a:xfrm>
          <a:off x="450379" y="0"/>
          <a:ext cx="1273180" cy="954885"/>
        </a:xfrm>
        <a:prstGeom prst="upArrow">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6D630D82-D3A6-4497-B327-7F42456826E7}">
      <dsp:nvSpPr>
        <dsp:cNvPr id="0" name=""/>
        <dsp:cNvSpPr/>
      </dsp:nvSpPr>
      <dsp:spPr>
        <a:xfrm>
          <a:off x="1761755" y="0"/>
          <a:ext cx="3301568" cy="9548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8920" tIns="0" rIns="248920" bIns="248920" numCol="1" spcCol="1270" anchor="ctr" anchorCtr="0">
          <a:noAutofit/>
        </a:bodyPr>
        <a:lstStyle/>
        <a:p>
          <a:pPr marL="0" lvl="0" indent="0" algn="l" defTabSz="1555750">
            <a:lnSpc>
              <a:spcPct val="90000"/>
            </a:lnSpc>
            <a:spcBef>
              <a:spcPct val="0"/>
            </a:spcBef>
            <a:spcAft>
              <a:spcPct val="35000"/>
            </a:spcAft>
            <a:buNone/>
          </a:pPr>
          <a:r>
            <a:rPr lang="it-IT" sz="3500" b="1" kern="1200" cap="none" spc="50" dirty="0">
              <a:ln w="0"/>
              <a:solidFill>
                <a:schemeClr val="bg2"/>
              </a:solidFill>
              <a:effectLst>
                <a:innerShdw blurRad="63500" dist="50800" dir="13500000">
                  <a:srgbClr val="000000">
                    <a:alpha val="50000"/>
                  </a:srgbClr>
                </a:innerShdw>
              </a:effectLst>
              <a:sym typeface="Symbol" panose="05050102010706020507" pitchFamily="18" charset="2"/>
            </a:rPr>
            <a:t>I(n)S(n)/N</a:t>
          </a:r>
          <a:endParaRPr lang="it-IT" sz="3500" b="1" kern="1200" cap="none" spc="50" dirty="0">
            <a:ln w="0"/>
            <a:solidFill>
              <a:schemeClr val="bg2"/>
            </a:solidFill>
            <a:effectLst>
              <a:innerShdw blurRad="63500" dist="50800" dir="13500000">
                <a:srgbClr val="000000">
                  <a:alpha val="50000"/>
                </a:srgbClr>
              </a:innerShdw>
            </a:effectLst>
          </a:endParaRPr>
        </a:p>
      </dsp:txBody>
      <dsp:txXfrm>
        <a:off x="1761755" y="0"/>
        <a:ext cx="3301568" cy="954885"/>
      </dsp:txXfrm>
    </dsp:sp>
    <dsp:sp modelId="{C62D91EF-6AB0-48A4-A3B9-01F82BBB0899}">
      <dsp:nvSpPr>
        <dsp:cNvPr id="0" name=""/>
        <dsp:cNvSpPr/>
      </dsp:nvSpPr>
      <dsp:spPr>
        <a:xfrm>
          <a:off x="832334" y="1034458"/>
          <a:ext cx="1273180" cy="954885"/>
        </a:xfrm>
        <a:prstGeom prst="downArrow">
          <a:avLst/>
        </a:prstGeom>
        <a:gradFill rotWithShape="0">
          <a:gsLst>
            <a:gs pos="0">
              <a:schemeClr val="accent3">
                <a:hueOff val="0"/>
                <a:satOff val="0"/>
                <a:lumOff val="0"/>
                <a:alphaOff val="0"/>
                <a:tint val="96000"/>
                <a:lumMod val="104000"/>
              </a:schemeClr>
            </a:gs>
            <a:gs pos="100000">
              <a:schemeClr val="accent3">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3EF0F6EC-FD91-47DE-8618-DB25AFEC06D8}">
      <dsp:nvSpPr>
        <dsp:cNvPr id="0" name=""/>
        <dsp:cNvSpPr/>
      </dsp:nvSpPr>
      <dsp:spPr>
        <a:xfrm>
          <a:off x="2143709" y="1034458"/>
          <a:ext cx="3301568" cy="9548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8920" tIns="0" rIns="248920" bIns="248920" numCol="1" spcCol="1270" anchor="ctr" anchorCtr="0">
          <a:noAutofit/>
        </a:bodyPr>
        <a:lstStyle/>
        <a:p>
          <a:pPr marL="0" lvl="0" indent="0" algn="l" defTabSz="1555750">
            <a:lnSpc>
              <a:spcPct val="90000"/>
            </a:lnSpc>
            <a:spcBef>
              <a:spcPct val="0"/>
            </a:spcBef>
            <a:spcAft>
              <a:spcPct val="35000"/>
            </a:spcAft>
            <a:buNone/>
          </a:pPr>
          <a:r>
            <a:rPr lang="it-IT" sz="3500" b="1" kern="1200" cap="none" spc="50" dirty="0">
              <a:ln w="0"/>
              <a:solidFill>
                <a:schemeClr val="bg2"/>
              </a:solidFill>
              <a:effectLst>
                <a:innerShdw blurRad="63500" dist="50800" dir="13500000">
                  <a:srgbClr val="000000">
                    <a:alpha val="50000"/>
                  </a:srgbClr>
                </a:innerShdw>
              </a:effectLst>
              <a:sym typeface="Symbol" panose="05050102010706020507" pitchFamily="18" charset="2"/>
            </a:rPr>
            <a:t>I(n)</a:t>
          </a:r>
          <a:r>
            <a:rPr lang="it-IT" sz="3500" kern="1200" dirty="0">
              <a:solidFill>
                <a:schemeClr val="bg1"/>
              </a:solidFill>
              <a:sym typeface="Symbol" panose="05050102010706020507" pitchFamily="18" charset="2"/>
            </a:rPr>
            <a:t> </a:t>
          </a:r>
          <a:endParaRPr lang="it-IT" sz="3500" kern="1200" dirty="0">
            <a:solidFill>
              <a:schemeClr val="bg1"/>
            </a:solidFill>
          </a:endParaRPr>
        </a:p>
      </dsp:txBody>
      <dsp:txXfrm>
        <a:off x="2143709" y="1034458"/>
        <a:ext cx="3301568" cy="954885"/>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098D45-78AE-4FE6-AED4-E09BF4BC46F7}">
      <dsp:nvSpPr>
        <dsp:cNvPr id="0" name=""/>
        <dsp:cNvSpPr/>
      </dsp:nvSpPr>
      <dsp:spPr>
        <a:xfrm>
          <a:off x="357412" y="0"/>
          <a:ext cx="1491043" cy="1118282"/>
        </a:xfrm>
        <a:prstGeom prst="upArrow">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6D630D82-D3A6-4497-B327-7F42456826E7}">
      <dsp:nvSpPr>
        <dsp:cNvPr id="0" name=""/>
        <dsp:cNvSpPr/>
      </dsp:nvSpPr>
      <dsp:spPr>
        <a:xfrm>
          <a:off x="1935078" y="10567"/>
          <a:ext cx="3433707" cy="11182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1592" tIns="0" rIns="291592" bIns="291592" numCol="1" spcCol="1270" anchor="ctr" anchorCtr="0">
          <a:noAutofit/>
        </a:bodyPr>
        <a:lstStyle/>
        <a:p>
          <a:pPr marL="0" lvl="0" indent="0" algn="l" defTabSz="1822450">
            <a:lnSpc>
              <a:spcPct val="90000"/>
            </a:lnSpc>
            <a:spcBef>
              <a:spcPct val="0"/>
            </a:spcBef>
            <a:spcAft>
              <a:spcPct val="35000"/>
            </a:spcAft>
            <a:buNone/>
          </a:pPr>
          <a:r>
            <a:rPr lang="it-IT" sz="4100" kern="1200" dirty="0">
              <a:solidFill>
                <a:schemeClr val="bg1"/>
              </a:solidFill>
              <a:sym typeface="Symbol" panose="05050102010706020507" pitchFamily="18" charset="2"/>
            </a:rPr>
            <a:t>I(n)S(n)/N</a:t>
          </a:r>
          <a:endParaRPr lang="it-IT" sz="4100" kern="1200" dirty="0">
            <a:solidFill>
              <a:schemeClr val="bg1"/>
            </a:solidFill>
          </a:endParaRPr>
        </a:p>
      </dsp:txBody>
      <dsp:txXfrm>
        <a:off x="1935078" y="10567"/>
        <a:ext cx="3433707" cy="1118282"/>
      </dsp:txXfrm>
    </dsp:sp>
    <dsp:sp modelId="{C62D91EF-6AB0-48A4-A3B9-01F82BBB0899}">
      <dsp:nvSpPr>
        <dsp:cNvPr id="0" name=""/>
        <dsp:cNvSpPr/>
      </dsp:nvSpPr>
      <dsp:spPr>
        <a:xfrm>
          <a:off x="804725" y="1211472"/>
          <a:ext cx="1491043" cy="1118282"/>
        </a:xfrm>
        <a:prstGeom prst="downArrow">
          <a:avLst/>
        </a:prstGeom>
        <a:gradFill rotWithShape="0">
          <a:gsLst>
            <a:gs pos="0">
              <a:schemeClr val="accent3">
                <a:hueOff val="0"/>
                <a:satOff val="0"/>
                <a:lumOff val="0"/>
                <a:alphaOff val="0"/>
                <a:tint val="96000"/>
                <a:lumMod val="104000"/>
              </a:schemeClr>
            </a:gs>
            <a:gs pos="100000">
              <a:schemeClr val="accent3">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3EF0F6EC-FD91-47DE-8618-DB25AFEC06D8}">
      <dsp:nvSpPr>
        <dsp:cNvPr id="0" name=""/>
        <dsp:cNvSpPr/>
      </dsp:nvSpPr>
      <dsp:spPr>
        <a:xfrm>
          <a:off x="2340500" y="1211472"/>
          <a:ext cx="3433707" cy="11182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1592" tIns="0" rIns="291592" bIns="291592" numCol="1" spcCol="1270" anchor="ctr" anchorCtr="0">
          <a:noAutofit/>
        </a:bodyPr>
        <a:lstStyle/>
        <a:p>
          <a:pPr marL="0" lvl="0" indent="0" algn="l" defTabSz="1822450">
            <a:lnSpc>
              <a:spcPct val="90000"/>
            </a:lnSpc>
            <a:spcBef>
              <a:spcPct val="0"/>
            </a:spcBef>
            <a:spcAft>
              <a:spcPct val="35000"/>
            </a:spcAft>
            <a:buNone/>
          </a:pPr>
          <a:r>
            <a:rPr lang="it-IT" sz="4100" kern="1200" dirty="0">
              <a:solidFill>
                <a:schemeClr val="bg1"/>
              </a:solidFill>
              <a:sym typeface="Symbol" panose="05050102010706020507" pitchFamily="18" charset="2"/>
            </a:rPr>
            <a:t>I(n) </a:t>
          </a:r>
          <a:endParaRPr lang="it-IT" sz="4100" kern="1200" dirty="0">
            <a:solidFill>
              <a:schemeClr val="bg1"/>
            </a:solidFill>
          </a:endParaRPr>
        </a:p>
      </dsp:txBody>
      <dsp:txXfrm>
        <a:off x="2340500" y="1211472"/>
        <a:ext cx="3433707" cy="1118282"/>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296F1B-78ED-429B-A267-24BC909169BD}">
      <dsp:nvSpPr>
        <dsp:cNvPr id="0" name=""/>
        <dsp:cNvSpPr/>
      </dsp:nvSpPr>
      <dsp:spPr>
        <a:xfrm rot="5400000">
          <a:off x="834325" y="994641"/>
          <a:ext cx="1716293" cy="2855874"/>
        </a:xfrm>
        <a:prstGeom prst="corner">
          <a:avLst>
            <a:gd name="adj1" fmla="val 16120"/>
            <a:gd name="adj2" fmla="val 16110"/>
          </a:avLst>
        </a:prstGeom>
        <a:solidFill>
          <a:schemeClr val="accent2">
            <a:hueOff val="0"/>
            <a:satOff val="0"/>
            <a:lumOff val="0"/>
            <a:alphaOff val="0"/>
          </a:schemeClr>
        </a:solidFill>
        <a:ln w="1587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E7438C6-DE12-4DE9-BC76-3251A0319231}">
      <dsp:nvSpPr>
        <dsp:cNvPr id="0" name=""/>
        <dsp:cNvSpPr/>
      </dsp:nvSpPr>
      <dsp:spPr>
        <a:xfrm>
          <a:off x="547833" y="1847932"/>
          <a:ext cx="2578299" cy="22600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it-IT" sz="2000" b="1" kern="1200" cap="none" spc="50" dirty="0">
              <a:ln w="0"/>
              <a:solidFill>
                <a:schemeClr val="bg2"/>
              </a:solidFill>
              <a:effectLst>
                <a:innerShdw blurRad="63500" dist="50800" dir="13500000">
                  <a:srgbClr val="000000">
                    <a:alpha val="50000"/>
                  </a:srgbClr>
                </a:innerShdw>
              </a:effectLst>
            </a:rPr>
            <a:t>Esponenziale</a:t>
          </a:r>
        </a:p>
        <a:p>
          <a:pPr marL="0" lvl="0" indent="0" algn="l" defTabSz="889000">
            <a:lnSpc>
              <a:spcPct val="90000"/>
            </a:lnSpc>
            <a:spcBef>
              <a:spcPct val="0"/>
            </a:spcBef>
            <a:spcAft>
              <a:spcPct val="35000"/>
            </a:spcAft>
            <a:buNone/>
          </a:pPr>
          <a:r>
            <a:rPr lang="it-IT" sz="1800" b="1" kern="1200" cap="none" spc="50" dirty="0">
              <a:ln w="0"/>
              <a:solidFill>
                <a:schemeClr val="bg2"/>
              </a:solidFill>
              <a:effectLst>
                <a:innerShdw blurRad="63500" dist="50800" dir="13500000">
                  <a:srgbClr val="000000">
                    <a:alpha val="50000"/>
                  </a:srgbClr>
                </a:innerShdw>
              </a:effectLst>
            </a:rPr>
            <a:t>Il grafico parte con una salita esponenziale dato che per piccoli valori di n prevale il termine di crescita degli infetti </a:t>
          </a:r>
        </a:p>
        <a:p>
          <a:pPr marL="0" lvl="0" indent="0" algn="l" defTabSz="889000">
            <a:lnSpc>
              <a:spcPct val="90000"/>
            </a:lnSpc>
            <a:spcBef>
              <a:spcPct val="0"/>
            </a:spcBef>
            <a:spcAft>
              <a:spcPct val="35000"/>
            </a:spcAft>
            <a:buNone/>
          </a:pPr>
          <a:r>
            <a:rPr lang="it-IT" sz="2400" b="0" kern="1200" cap="none" spc="50" dirty="0">
              <a:ln w="0"/>
              <a:solidFill>
                <a:schemeClr val="bg2"/>
              </a:solidFill>
              <a:effectLst>
                <a:innerShdw blurRad="63500" dist="50800" dir="13500000">
                  <a:srgbClr val="000000">
                    <a:alpha val="50000"/>
                  </a:srgbClr>
                </a:innerShdw>
              </a:effectLst>
            </a:rPr>
            <a:t>(</a:t>
          </a:r>
          <a:r>
            <a:rPr lang="it-IT" sz="2400" kern="1200" dirty="0">
              <a:solidFill>
                <a:schemeClr val="bg2"/>
              </a:solidFill>
              <a:sym typeface="Symbol" panose="05050102010706020507" pitchFamily="18" charset="2"/>
            </a:rPr>
            <a:t>-)I(n) </a:t>
          </a:r>
          <a:endParaRPr lang="it-IT" sz="2400" b="1" kern="1200" cap="none" spc="50" dirty="0">
            <a:ln w="0"/>
            <a:solidFill>
              <a:schemeClr val="bg2"/>
            </a:solidFill>
            <a:effectLst>
              <a:innerShdw blurRad="63500" dist="50800" dir="13500000">
                <a:srgbClr val="000000">
                  <a:alpha val="50000"/>
                </a:srgbClr>
              </a:innerShdw>
            </a:effectLst>
          </a:endParaRPr>
        </a:p>
      </dsp:txBody>
      <dsp:txXfrm>
        <a:off x="547833" y="1847932"/>
        <a:ext cx="2578299" cy="2260030"/>
      </dsp:txXfrm>
    </dsp:sp>
    <dsp:sp modelId="{32F2AC14-1519-4E9C-953D-6CFAEF762A30}">
      <dsp:nvSpPr>
        <dsp:cNvPr id="0" name=""/>
        <dsp:cNvSpPr/>
      </dsp:nvSpPr>
      <dsp:spPr>
        <a:xfrm>
          <a:off x="2639661" y="784388"/>
          <a:ext cx="486471" cy="486471"/>
        </a:xfrm>
        <a:prstGeom prst="triangle">
          <a:avLst>
            <a:gd name="adj" fmla="val 100000"/>
          </a:avLst>
        </a:prstGeom>
        <a:solidFill>
          <a:schemeClr val="accent3">
            <a:hueOff val="0"/>
            <a:satOff val="0"/>
            <a:lumOff val="0"/>
            <a:alphaOff val="0"/>
          </a:schemeClr>
        </a:solidFill>
        <a:ln w="15875"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924D9C6-C4B2-4436-8B19-1EFC3B896836}">
      <dsp:nvSpPr>
        <dsp:cNvPr id="0" name=""/>
        <dsp:cNvSpPr/>
      </dsp:nvSpPr>
      <dsp:spPr>
        <a:xfrm rot="5400000">
          <a:off x="3990667" y="213601"/>
          <a:ext cx="1716293" cy="2855874"/>
        </a:xfrm>
        <a:prstGeom prst="corner">
          <a:avLst>
            <a:gd name="adj1" fmla="val 16120"/>
            <a:gd name="adj2" fmla="val 16110"/>
          </a:avLst>
        </a:prstGeom>
        <a:solidFill>
          <a:schemeClr val="accent4">
            <a:hueOff val="0"/>
            <a:satOff val="0"/>
            <a:lumOff val="0"/>
            <a:alphaOff val="0"/>
          </a:schemeClr>
        </a:solidFill>
        <a:ln w="15875"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C068E70-6E31-44EE-82A6-478A6B16C203}">
      <dsp:nvSpPr>
        <dsp:cNvPr id="0" name=""/>
        <dsp:cNvSpPr/>
      </dsp:nvSpPr>
      <dsp:spPr>
        <a:xfrm>
          <a:off x="3694197" y="1066892"/>
          <a:ext cx="2821845" cy="22600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it-IT" sz="2000" b="1" kern="1200" cap="none" spc="50" dirty="0">
              <a:ln w="0"/>
              <a:solidFill>
                <a:schemeClr val="bg2"/>
              </a:solidFill>
              <a:effectLst>
                <a:innerShdw blurRad="63500" dist="50800" dir="13500000">
                  <a:srgbClr val="000000">
                    <a:alpha val="50000"/>
                  </a:srgbClr>
                </a:innerShdw>
              </a:effectLst>
            </a:rPr>
            <a:t>Picco</a:t>
          </a:r>
        </a:p>
        <a:p>
          <a:pPr marL="0" lvl="0" indent="0" algn="l" defTabSz="889000">
            <a:lnSpc>
              <a:spcPct val="90000"/>
            </a:lnSpc>
            <a:spcBef>
              <a:spcPct val="0"/>
            </a:spcBef>
            <a:spcAft>
              <a:spcPct val="35000"/>
            </a:spcAft>
            <a:buNone/>
          </a:pPr>
          <a:r>
            <a:rPr lang="it-IT" sz="1800" b="1" kern="1200" cap="none" spc="50" dirty="0">
              <a:ln w="0"/>
              <a:solidFill>
                <a:schemeClr val="bg2"/>
              </a:solidFill>
              <a:effectLst>
                <a:innerShdw blurRad="63500" dist="50800" dir="13500000">
                  <a:srgbClr val="000000">
                    <a:alpha val="50000"/>
                  </a:srgbClr>
                </a:innerShdw>
              </a:effectLst>
            </a:rPr>
            <a:t>Ma al crescere di n, crescendo I(n), ma al contempo diminuendo S(n), frena la crescita del termine di velocità di contagio </a:t>
          </a:r>
          <a:r>
            <a:rPr lang="it-IT" sz="2000" b="1" kern="1200" cap="none" spc="50" dirty="0">
              <a:ln w="0"/>
              <a:solidFill>
                <a:schemeClr val="bg2"/>
              </a:solidFill>
              <a:effectLst>
                <a:innerShdw blurRad="63500" dist="50800" dir="13500000">
                  <a:srgbClr val="000000">
                    <a:alpha val="50000"/>
                  </a:srgbClr>
                </a:innerShdw>
              </a:effectLst>
              <a:sym typeface="Symbol" panose="05050102010706020507" pitchFamily="18" charset="2"/>
            </a:rPr>
            <a:t>I(n)S(n)/N </a:t>
          </a:r>
          <a:r>
            <a:rPr lang="it-IT" sz="1800" b="1" kern="1200" cap="none" spc="50" dirty="0">
              <a:ln w="0"/>
              <a:solidFill>
                <a:schemeClr val="bg2"/>
              </a:solidFill>
              <a:effectLst>
                <a:innerShdw blurRad="63500" dist="50800" dir="13500000">
                  <a:srgbClr val="000000">
                    <a:alpha val="50000"/>
                  </a:srgbClr>
                </a:innerShdw>
              </a:effectLst>
            </a:rPr>
            <a:t>e cresce il termine della velocità di guarigione </a:t>
          </a:r>
          <a:r>
            <a:rPr lang="it-IT" sz="2000" b="1" kern="1200" cap="none" spc="50" dirty="0">
              <a:ln w="0"/>
              <a:solidFill>
                <a:schemeClr val="bg2"/>
              </a:solidFill>
              <a:effectLst>
                <a:innerShdw blurRad="63500" dist="50800" dir="13500000">
                  <a:srgbClr val="000000">
                    <a:alpha val="50000"/>
                  </a:srgbClr>
                </a:innerShdw>
              </a:effectLst>
              <a:sym typeface="Symbol" panose="05050102010706020507" pitchFamily="18" charset="2"/>
            </a:rPr>
            <a:t>I(n)</a:t>
          </a:r>
          <a:r>
            <a:rPr lang="it-IT" sz="1800" b="1" kern="1200" cap="none" spc="50" dirty="0">
              <a:ln w="0"/>
              <a:solidFill>
                <a:schemeClr val="bg2"/>
              </a:solidFill>
              <a:effectLst>
                <a:innerShdw blurRad="63500" dist="50800" dir="13500000">
                  <a:srgbClr val="000000">
                    <a:alpha val="50000"/>
                  </a:srgbClr>
                </a:innerShdw>
              </a:effectLst>
            </a:rPr>
            <a:t> che frena la salita esponenziale</a:t>
          </a:r>
        </a:p>
      </dsp:txBody>
      <dsp:txXfrm>
        <a:off x="3694197" y="1066892"/>
        <a:ext cx="2821845" cy="2260030"/>
      </dsp:txXfrm>
    </dsp:sp>
    <dsp:sp modelId="{5ABDC42A-4392-47B3-9E52-D89B7CD20266}">
      <dsp:nvSpPr>
        <dsp:cNvPr id="0" name=""/>
        <dsp:cNvSpPr/>
      </dsp:nvSpPr>
      <dsp:spPr>
        <a:xfrm>
          <a:off x="5796003" y="3348"/>
          <a:ext cx="486471" cy="486471"/>
        </a:xfrm>
        <a:prstGeom prst="triangle">
          <a:avLst>
            <a:gd name="adj" fmla="val 100000"/>
          </a:avLst>
        </a:prstGeom>
        <a:solidFill>
          <a:schemeClr val="accent5">
            <a:hueOff val="0"/>
            <a:satOff val="0"/>
            <a:lumOff val="0"/>
            <a:alphaOff val="0"/>
          </a:schemeClr>
        </a:solidFill>
        <a:ln w="15875"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CAEAB13-6ED2-407F-94DF-4620AF673DA3}">
      <dsp:nvSpPr>
        <dsp:cNvPr id="0" name=""/>
        <dsp:cNvSpPr/>
      </dsp:nvSpPr>
      <dsp:spPr>
        <a:xfrm rot="5400000">
          <a:off x="7147009" y="-567438"/>
          <a:ext cx="1716293" cy="2855874"/>
        </a:xfrm>
        <a:prstGeom prst="corner">
          <a:avLst>
            <a:gd name="adj1" fmla="val 16120"/>
            <a:gd name="adj2" fmla="val 16110"/>
          </a:avLst>
        </a:prstGeom>
        <a:solidFill>
          <a:schemeClr val="accent6">
            <a:hueOff val="0"/>
            <a:satOff val="0"/>
            <a:lumOff val="0"/>
            <a:alphaOff val="0"/>
          </a:schemeClr>
        </a:solidFill>
        <a:ln w="15875" cap="rnd"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136348F-D732-4A30-BFFC-13C34B6C8312}">
      <dsp:nvSpPr>
        <dsp:cNvPr id="0" name=""/>
        <dsp:cNvSpPr/>
      </dsp:nvSpPr>
      <dsp:spPr>
        <a:xfrm>
          <a:off x="6860517" y="285852"/>
          <a:ext cx="2578299" cy="22600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it-IT" sz="2000" b="1" kern="1200" cap="none" spc="50" dirty="0">
              <a:ln w="0"/>
              <a:solidFill>
                <a:schemeClr val="bg2"/>
              </a:solidFill>
              <a:effectLst>
                <a:innerShdw blurRad="63500" dist="50800" dir="13500000">
                  <a:srgbClr val="000000">
                    <a:alpha val="50000"/>
                  </a:srgbClr>
                </a:innerShdw>
              </a:effectLst>
            </a:rPr>
            <a:t>Recessione</a:t>
          </a:r>
          <a:r>
            <a:rPr lang="it-IT" sz="1800" b="1" kern="1200" cap="none" spc="50" dirty="0">
              <a:ln w="0"/>
              <a:solidFill>
                <a:schemeClr val="bg2"/>
              </a:solidFill>
              <a:effectLst>
                <a:innerShdw blurRad="63500" dist="50800" dir="13500000">
                  <a:srgbClr val="000000">
                    <a:alpha val="50000"/>
                  </a:srgbClr>
                </a:innerShdw>
              </a:effectLst>
            </a:rPr>
            <a:t> </a:t>
          </a:r>
        </a:p>
        <a:p>
          <a:pPr marL="0" lvl="0" indent="0" algn="l" defTabSz="889000">
            <a:lnSpc>
              <a:spcPct val="90000"/>
            </a:lnSpc>
            <a:spcBef>
              <a:spcPct val="0"/>
            </a:spcBef>
            <a:spcAft>
              <a:spcPct val="35000"/>
            </a:spcAft>
            <a:buNone/>
          </a:pPr>
          <a:r>
            <a:rPr lang="it-IT" sz="1800" b="1" kern="1200" cap="none" spc="50" dirty="0">
              <a:ln w="0"/>
              <a:solidFill>
                <a:schemeClr val="bg2"/>
              </a:solidFill>
              <a:effectLst>
                <a:innerShdw blurRad="63500" dist="50800" dir="13500000">
                  <a:srgbClr val="000000">
                    <a:alpha val="50000"/>
                  </a:srgbClr>
                </a:innerShdw>
              </a:effectLst>
            </a:rPr>
            <a:t>Nella terza porzione del grafico c’è una discesa della curva dato che, continuando a decrescere S(n) e diminuendo pure I(n), si riducono entrambi i termini </a:t>
          </a:r>
          <a:r>
            <a:rPr lang="it-IT" sz="2000" b="1" kern="1200" cap="none" spc="50" dirty="0">
              <a:ln w="0"/>
              <a:solidFill>
                <a:schemeClr val="bg2"/>
              </a:solidFill>
              <a:effectLst>
                <a:innerShdw blurRad="63500" dist="50800" dir="13500000">
                  <a:srgbClr val="000000">
                    <a:alpha val="50000"/>
                  </a:srgbClr>
                </a:innerShdw>
              </a:effectLst>
              <a:sym typeface="Symbol" panose="05050102010706020507" pitchFamily="18" charset="2"/>
            </a:rPr>
            <a:t>I(n)S(n)/N </a:t>
          </a:r>
          <a:r>
            <a:rPr lang="it-IT" sz="1800" kern="1200" dirty="0">
              <a:solidFill>
                <a:schemeClr val="bg1"/>
              </a:solidFill>
              <a:sym typeface="Symbol" panose="05050102010706020507" pitchFamily="18" charset="2"/>
            </a:rPr>
            <a:t>e </a:t>
          </a:r>
          <a:r>
            <a:rPr lang="it-IT" sz="2000" b="1" kern="1200" cap="none" spc="50" dirty="0">
              <a:ln w="0"/>
              <a:solidFill>
                <a:schemeClr val="bg2"/>
              </a:solidFill>
              <a:effectLst>
                <a:innerShdw blurRad="63500" dist="50800" dir="13500000">
                  <a:srgbClr val="000000">
                    <a:alpha val="50000"/>
                  </a:srgbClr>
                </a:innerShdw>
              </a:effectLst>
              <a:sym typeface="Symbol" panose="05050102010706020507" pitchFamily="18" charset="2"/>
            </a:rPr>
            <a:t>I(n)</a:t>
          </a:r>
          <a:r>
            <a:rPr lang="it-IT" sz="1800" kern="1200" dirty="0">
              <a:solidFill>
                <a:schemeClr val="bg1"/>
              </a:solidFill>
              <a:sym typeface="Symbol" panose="05050102010706020507" pitchFamily="18" charset="2"/>
            </a:rPr>
            <a:t> </a:t>
          </a:r>
          <a:r>
            <a:rPr lang="it-IT" sz="1800" b="1" kern="1200" cap="none" spc="50" dirty="0">
              <a:ln w="0"/>
              <a:solidFill>
                <a:schemeClr val="bg2"/>
              </a:solidFill>
              <a:effectLst>
                <a:innerShdw blurRad="63500" dist="50800" dir="13500000">
                  <a:srgbClr val="000000">
                    <a:alpha val="50000"/>
                  </a:srgbClr>
                </a:innerShdw>
              </a:effectLst>
            </a:rPr>
            <a:t>  </a:t>
          </a:r>
        </a:p>
      </dsp:txBody>
      <dsp:txXfrm>
        <a:off x="6860517" y="285852"/>
        <a:ext cx="2578299" cy="226003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098D45-78AE-4FE6-AED4-E09BF4BC46F7}">
      <dsp:nvSpPr>
        <dsp:cNvPr id="0" name=""/>
        <dsp:cNvSpPr/>
      </dsp:nvSpPr>
      <dsp:spPr>
        <a:xfrm>
          <a:off x="850899" y="0"/>
          <a:ext cx="1491043" cy="1118282"/>
        </a:xfrm>
        <a:prstGeom prst="upArrow">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6D630D82-D3A6-4497-B327-7F42456826E7}">
      <dsp:nvSpPr>
        <dsp:cNvPr id="0" name=""/>
        <dsp:cNvSpPr/>
      </dsp:nvSpPr>
      <dsp:spPr>
        <a:xfrm>
          <a:off x="2386674" y="0"/>
          <a:ext cx="4689856" cy="11182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1592" tIns="0" rIns="291592" bIns="291592" numCol="1" spcCol="1270" anchor="ctr" anchorCtr="0">
          <a:noAutofit/>
        </a:bodyPr>
        <a:lstStyle/>
        <a:p>
          <a:pPr marL="0" lvl="0" indent="0" algn="l" defTabSz="1822450">
            <a:lnSpc>
              <a:spcPct val="90000"/>
            </a:lnSpc>
            <a:spcBef>
              <a:spcPct val="0"/>
            </a:spcBef>
            <a:spcAft>
              <a:spcPct val="35000"/>
            </a:spcAft>
            <a:buNone/>
          </a:pPr>
          <a:r>
            <a:rPr lang="it-IT" sz="4100" kern="1200" dirty="0">
              <a:solidFill>
                <a:schemeClr val="bg1"/>
              </a:solidFill>
              <a:sym typeface="Symbol" panose="05050102010706020507" pitchFamily="18" charset="2"/>
            </a:rPr>
            <a:t>I(n)S(n)/N</a:t>
          </a:r>
          <a:endParaRPr lang="it-IT" sz="4100" kern="1200" dirty="0">
            <a:solidFill>
              <a:schemeClr val="bg1"/>
            </a:solidFill>
          </a:endParaRPr>
        </a:p>
      </dsp:txBody>
      <dsp:txXfrm>
        <a:off x="2386674" y="0"/>
        <a:ext cx="4689856" cy="1118282"/>
      </dsp:txXfrm>
    </dsp:sp>
    <dsp:sp modelId="{C62D91EF-6AB0-48A4-A3B9-01F82BBB0899}">
      <dsp:nvSpPr>
        <dsp:cNvPr id="0" name=""/>
        <dsp:cNvSpPr/>
      </dsp:nvSpPr>
      <dsp:spPr>
        <a:xfrm>
          <a:off x="1298212" y="1211472"/>
          <a:ext cx="1491043" cy="1118282"/>
        </a:xfrm>
        <a:prstGeom prst="downArrow">
          <a:avLst/>
        </a:prstGeom>
        <a:gradFill rotWithShape="0">
          <a:gsLst>
            <a:gs pos="0">
              <a:schemeClr val="accent3">
                <a:hueOff val="0"/>
                <a:satOff val="0"/>
                <a:lumOff val="0"/>
                <a:alphaOff val="0"/>
                <a:tint val="96000"/>
                <a:lumMod val="104000"/>
              </a:schemeClr>
            </a:gs>
            <a:gs pos="100000">
              <a:schemeClr val="accent3">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3EF0F6EC-FD91-47DE-8618-DB25AFEC06D8}">
      <dsp:nvSpPr>
        <dsp:cNvPr id="0" name=""/>
        <dsp:cNvSpPr/>
      </dsp:nvSpPr>
      <dsp:spPr>
        <a:xfrm>
          <a:off x="2833987" y="1211472"/>
          <a:ext cx="4689856" cy="11182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1592" tIns="0" rIns="291592" bIns="291592" numCol="1" spcCol="1270" anchor="ctr" anchorCtr="0">
          <a:noAutofit/>
        </a:bodyPr>
        <a:lstStyle/>
        <a:p>
          <a:pPr marL="0" lvl="0" indent="0" algn="l" defTabSz="1822450">
            <a:lnSpc>
              <a:spcPct val="90000"/>
            </a:lnSpc>
            <a:spcBef>
              <a:spcPct val="0"/>
            </a:spcBef>
            <a:spcAft>
              <a:spcPct val="35000"/>
            </a:spcAft>
            <a:buNone/>
          </a:pPr>
          <a:r>
            <a:rPr lang="it-IT" sz="4100" kern="1200" dirty="0">
              <a:solidFill>
                <a:schemeClr val="bg1"/>
              </a:solidFill>
              <a:sym typeface="Symbol" panose="05050102010706020507" pitchFamily="18" charset="2"/>
            </a:rPr>
            <a:t>I(n) </a:t>
          </a:r>
          <a:endParaRPr lang="it-IT" sz="4100" kern="1200" dirty="0">
            <a:solidFill>
              <a:schemeClr val="bg1"/>
            </a:solidFill>
          </a:endParaRPr>
        </a:p>
      </dsp:txBody>
      <dsp:txXfrm>
        <a:off x="2833987" y="1211472"/>
        <a:ext cx="4689856" cy="1118282"/>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95ED48-971D-4B96-BE35-9F3FF56B1099}">
      <dsp:nvSpPr>
        <dsp:cNvPr id="0" name=""/>
        <dsp:cNvSpPr/>
      </dsp:nvSpPr>
      <dsp:spPr>
        <a:xfrm>
          <a:off x="0" y="118608"/>
          <a:ext cx="8947240" cy="5592024"/>
        </a:xfrm>
        <a:prstGeom prst="swooshArrow">
          <a:avLst>
            <a:gd name="adj1" fmla="val 25000"/>
            <a:gd name="adj2" fmla="val 25000"/>
          </a:avLst>
        </a:prstGeom>
        <a:solidFill>
          <a:schemeClr val="bg2">
            <a:lumMod val="50000"/>
            <a:lumOff val="50000"/>
          </a:schemeClr>
        </a:solidFill>
        <a:ln w="9525" cap="rnd" cmpd="sng" algn="ctr">
          <a:solidFill>
            <a:schemeClr val="dk2">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01CD2D4A-CF89-45C6-AD3A-4C8F808011F9}">
      <dsp:nvSpPr>
        <dsp:cNvPr id="0" name=""/>
        <dsp:cNvSpPr/>
      </dsp:nvSpPr>
      <dsp:spPr>
        <a:xfrm>
          <a:off x="1136299" y="3978223"/>
          <a:ext cx="232628" cy="232628"/>
        </a:xfrm>
        <a:prstGeom prst="ellipse">
          <a:avLst/>
        </a:prstGeom>
        <a:solidFill>
          <a:schemeClr val="dk2">
            <a:hueOff val="0"/>
            <a:satOff val="0"/>
            <a:lumOff val="0"/>
            <a:alphaOff val="0"/>
          </a:schemeClr>
        </a:solidFill>
        <a:ln>
          <a:noFill/>
        </a:ln>
        <a:effectLst>
          <a:outerShdw blurRad="63500" dist="25400" dir="5400000"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33CFC99E-F3CF-4B1B-91C3-D5938EF8EF28}">
      <dsp:nvSpPr>
        <dsp:cNvPr id="0" name=""/>
        <dsp:cNvSpPr/>
      </dsp:nvSpPr>
      <dsp:spPr>
        <a:xfrm>
          <a:off x="111497" y="4208133"/>
          <a:ext cx="3130875" cy="1616095"/>
        </a:xfrm>
        <a:prstGeom prst="rect">
          <a:avLst/>
        </a:prstGeom>
        <a:noFill/>
        <a:ln w="9525" cap="rnd"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3265" tIns="0" rIns="0" bIns="0" numCol="1" spcCol="1270" anchor="t" anchorCtr="0">
          <a:noAutofit/>
        </a:bodyPr>
        <a:lstStyle/>
        <a:p>
          <a:pPr marL="0" lvl="0" indent="0" algn="l" defTabSz="1066800">
            <a:lnSpc>
              <a:spcPct val="90000"/>
            </a:lnSpc>
            <a:spcBef>
              <a:spcPct val="0"/>
            </a:spcBef>
            <a:spcAft>
              <a:spcPct val="35000"/>
            </a:spcAft>
            <a:buNone/>
          </a:pPr>
          <a:r>
            <a:rPr lang="it-IT" sz="2400" b="1" kern="1200" cap="none" spc="50" dirty="0">
              <a:ln w="0"/>
              <a:solidFill>
                <a:schemeClr val="bg2"/>
              </a:solidFill>
              <a:effectLst>
                <a:innerShdw blurRad="63500" dist="50800" dir="13500000">
                  <a:srgbClr val="000000">
                    <a:alpha val="50000"/>
                  </a:srgbClr>
                </a:innerShdw>
              </a:effectLst>
            </a:rPr>
            <a:t>La posizione del picco degli infetti I(n) dipende dal parametro R</a:t>
          </a:r>
          <a:r>
            <a:rPr lang="it-IT" sz="2400" b="1" kern="1200" cap="none" spc="50" baseline="-25000" dirty="0">
              <a:ln w="0"/>
              <a:solidFill>
                <a:schemeClr val="bg2"/>
              </a:solidFill>
              <a:effectLst>
                <a:innerShdw blurRad="63500" dist="50800" dir="13500000">
                  <a:srgbClr val="000000">
                    <a:alpha val="50000"/>
                  </a:srgbClr>
                </a:innerShdw>
              </a:effectLst>
            </a:rPr>
            <a:t>0</a:t>
          </a:r>
          <a:endParaRPr lang="it-IT" sz="2400" b="1" kern="1200" cap="none" spc="50" dirty="0">
            <a:ln w="0"/>
            <a:solidFill>
              <a:schemeClr val="bg2"/>
            </a:solidFill>
            <a:effectLst>
              <a:innerShdw blurRad="63500" dist="50800" dir="13500000">
                <a:srgbClr val="000000">
                  <a:alpha val="50000"/>
                </a:srgbClr>
              </a:innerShdw>
            </a:effectLst>
          </a:endParaRPr>
        </a:p>
      </dsp:txBody>
      <dsp:txXfrm>
        <a:off x="111497" y="4208133"/>
        <a:ext cx="3130875" cy="1616095"/>
      </dsp:txXfrm>
    </dsp:sp>
    <dsp:sp modelId="{17CD3A66-19E2-41E6-A762-8D988B90EDA5}">
      <dsp:nvSpPr>
        <dsp:cNvPr id="0" name=""/>
        <dsp:cNvSpPr/>
      </dsp:nvSpPr>
      <dsp:spPr>
        <a:xfrm>
          <a:off x="3189691" y="2458311"/>
          <a:ext cx="420520" cy="420520"/>
        </a:xfrm>
        <a:prstGeom prst="ellipse">
          <a:avLst/>
        </a:prstGeom>
        <a:solidFill>
          <a:schemeClr val="dk2">
            <a:hueOff val="0"/>
            <a:satOff val="0"/>
            <a:lumOff val="0"/>
            <a:alphaOff val="0"/>
          </a:schemeClr>
        </a:solidFill>
        <a:ln>
          <a:noFill/>
        </a:ln>
        <a:effectLst>
          <a:outerShdw blurRad="63500" dist="25400" dir="5400000"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ABB99146-A80A-488C-B373-8310988D2B1D}">
      <dsp:nvSpPr>
        <dsp:cNvPr id="0" name=""/>
        <dsp:cNvSpPr/>
      </dsp:nvSpPr>
      <dsp:spPr>
        <a:xfrm>
          <a:off x="3143365" y="3064297"/>
          <a:ext cx="2673778" cy="2742692"/>
        </a:xfrm>
        <a:prstGeom prst="rect">
          <a:avLst/>
        </a:prstGeom>
        <a:noFill/>
        <a:ln w="9525" cap="rnd"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222825" tIns="0" rIns="0" bIns="0" numCol="1" spcCol="1270" anchor="t" anchorCtr="0">
          <a:noAutofit/>
        </a:bodyPr>
        <a:lstStyle/>
        <a:p>
          <a:pPr marL="0" lvl="0" indent="0" algn="l" defTabSz="1066800">
            <a:lnSpc>
              <a:spcPct val="90000"/>
            </a:lnSpc>
            <a:spcBef>
              <a:spcPct val="0"/>
            </a:spcBef>
            <a:spcAft>
              <a:spcPct val="35000"/>
            </a:spcAft>
            <a:buNone/>
          </a:pPr>
          <a:r>
            <a:rPr lang="it-IT" sz="2400" b="1" kern="1200" cap="none" spc="50" dirty="0">
              <a:ln w="0"/>
              <a:solidFill>
                <a:schemeClr val="bg2"/>
              </a:solidFill>
              <a:effectLst>
                <a:innerShdw blurRad="63500" dist="50800" dir="13500000">
                  <a:srgbClr val="000000">
                    <a:alpha val="50000"/>
                  </a:srgbClr>
                </a:innerShdw>
              </a:effectLst>
              <a:sym typeface="Symbol" panose="05050102010706020507" pitchFamily="18" charset="2"/>
            </a:rPr>
            <a:t>Al diminuire di R</a:t>
          </a:r>
          <a:r>
            <a:rPr lang="it-IT" sz="2400" b="1" kern="1200" cap="none" spc="50" baseline="-25000" dirty="0">
              <a:ln w="0"/>
              <a:solidFill>
                <a:schemeClr val="bg2"/>
              </a:solidFill>
              <a:effectLst>
                <a:innerShdw blurRad="63500" dist="50800" dir="13500000">
                  <a:srgbClr val="000000">
                    <a:alpha val="50000"/>
                  </a:srgbClr>
                </a:innerShdw>
              </a:effectLst>
              <a:sym typeface="Symbol" panose="05050102010706020507" pitchFamily="18" charset="2"/>
            </a:rPr>
            <a:t>0</a:t>
          </a:r>
          <a:r>
            <a:rPr lang="it-IT" sz="2400" b="1" kern="1200" cap="none" spc="50" dirty="0">
              <a:ln w="0"/>
              <a:solidFill>
                <a:schemeClr val="bg2"/>
              </a:solidFill>
              <a:effectLst>
                <a:innerShdw blurRad="63500" dist="50800" dir="13500000">
                  <a:srgbClr val="000000">
                    <a:alpha val="50000"/>
                  </a:srgbClr>
                </a:innerShdw>
              </a:effectLst>
              <a:sym typeface="Symbol" panose="05050102010706020507" pitchFamily="18" charset="2"/>
            </a:rPr>
            <a:t> il picco si abbassa e trasla in avanti nel tempo</a:t>
          </a:r>
        </a:p>
      </dsp:txBody>
      <dsp:txXfrm>
        <a:off x="3143365" y="3064297"/>
        <a:ext cx="2673778" cy="2742692"/>
      </dsp:txXfrm>
    </dsp:sp>
    <dsp:sp modelId="{EEE7E029-D3C1-4787-8ECE-C05BA3B3D73C}">
      <dsp:nvSpPr>
        <dsp:cNvPr id="0" name=""/>
        <dsp:cNvSpPr/>
      </dsp:nvSpPr>
      <dsp:spPr>
        <a:xfrm>
          <a:off x="5659129" y="1533390"/>
          <a:ext cx="581570" cy="581570"/>
        </a:xfrm>
        <a:prstGeom prst="ellipse">
          <a:avLst/>
        </a:prstGeom>
        <a:solidFill>
          <a:schemeClr val="dk2">
            <a:hueOff val="0"/>
            <a:satOff val="0"/>
            <a:lumOff val="0"/>
            <a:alphaOff val="0"/>
          </a:schemeClr>
        </a:solidFill>
        <a:ln>
          <a:noFill/>
        </a:ln>
        <a:effectLst>
          <a:outerShdw blurRad="63500" dist="25400" dir="5400000"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9C7B7076-725F-4287-AD5F-5A779ADF3CE2}">
      <dsp:nvSpPr>
        <dsp:cNvPr id="0" name=""/>
        <dsp:cNvSpPr/>
      </dsp:nvSpPr>
      <dsp:spPr>
        <a:xfrm>
          <a:off x="5686693" y="2000873"/>
          <a:ext cx="2673778" cy="3533061"/>
        </a:xfrm>
        <a:prstGeom prst="rect">
          <a:avLst/>
        </a:prstGeom>
        <a:noFill/>
        <a:ln w="9525" cap="rnd"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308162" tIns="0" rIns="0" bIns="0" numCol="1" spcCol="1270" anchor="t" anchorCtr="0">
          <a:noAutofit/>
        </a:bodyPr>
        <a:lstStyle/>
        <a:p>
          <a:pPr marL="0" lvl="0" indent="0" algn="l" defTabSz="1066800">
            <a:lnSpc>
              <a:spcPct val="90000"/>
            </a:lnSpc>
            <a:spcBef>
              <a:spcPct val="0"/>
            </a:spcBef>
            <a:spcAft>
              <a:spcPct val="35000"/>
            </a:spcAft>
            <a:buNone/>
          </a:pPr>
          <a:r>
            <a:rPr lang="it-IT" sz="2400" b="1" kern="1200" cap="none" spc="50" dirty="0">
              <a:ln w="0"/>
              <a:solidFill>
                <a:schemeClr val="bg2"/>
              </a:solidFill>
              <a:effectLst>
                <a:innerShdw blurRad="63500" dist="50800" dir="13500000">
                  <a:srgbClr val="000000">
                    <a:alpha val="50000"/>
                  </a:srgbClr>
                </a:innerShdw>
              </a:effectLst>
              <a:sym typeface="Symbol" panose="05050102010706020507" pitchFamily="18" charset="2"/>
            </a:rPr>
            <a:t>In generale, se </a:t>
          </a:r>
          <a:r>
            <a:rPr lang="it-IT" sz="2400" b="1" kern="1200" cap="none" spc="50" dirty="0">
              <a:ln w="0"/>
              <a:solidFill>
                <a:schemeClr val="bg2"/>
              </a:solidFill>
              <a:effectLst>
                <a:innerShdw blurRad="63500" dist="50800" dir="13500000">
                  <a:srgbClr val="000000">
                    <a:alpha val="50000"/>
                  </a:srgbClr>
                </a:innerShdw>
              </a:effectLst>
            </a:rPr>
            <a:t>R</a:t>
          </a:r>
          <a:r>
            <a:rPr lang="it-IT" sz="2400" b="1" kern="1200" cap="none" spc="50" baseline="-25000" dirty="0">
              <a:ln w="0"/>
              <a:solidFill>
                <a:schemeClr val="bg2"/>
              </a:solidFill>
              <a:effectLst>
                <a:innerShdw blurRad="63500" dist="50800" dir="13500000">
                  <a:srgbClr val="000000">
                    <a:alpha val="50000"/>
                  </a:srgbClr>
                </a:innerShdw>
              </a:effectLst>
            </a:rPr>
            <a:t>0</a:t>
          </a:r>
          <a:r>
            <a:rPr lang="it-IT" sz="2400" b="1" kern="1200" cap="none" spc="50" dirty="0">
              <a:ln w="0"/>
              <a:solidFill>
                <a:schemeClr val="bg2"/>
              </a:solidFill>
              <a:effectLst>
                <a:innerShdw blurRad="63500" dist="50800" dir="13500000">
                  <a:srgbClr val="000000">
                    <a:alpha val="50000"/>
                  </a:srgbClr>
                </a:innerShdw>
              </a:effectLst>
            </a:rPr>
            <a:t>&lt;1 </a:t>
          </a:r>
          <a:r>
            <a:rPr lang="it-IT" sz="2400" b="1" kern="1200" cap="none" spc="50" dirty="0">
              <a:ln w="0"/>
              <a:solidFill>
                <a:schemeClr val="bg2"/>
              </a:solidFill>
              <a:effectLst>
                <a:innerShdw blurRad="63500" dist="50800" dir="13500000">
                  <a:srgbClr val="000000">
                    <a:alpha val="50000"/>
                  </a:srgbClr>
                </a:innerShdw>
              </a:effectLst>
              <a:sym typeface="Symbol" panose="05050102010706020507" pitchFamily="18" charset="2"/>
            </a:rPr>
            <a:t>il contagio recede</a:t>
          </a:r>
        </a:p>
      </dsp:txBody>
      <dsp:txXfrm>
        <a:off x="5686693" y="2000873"/>
        <a:ext cx="2673778" cy="3533061"/>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0865EA-5877-49E1-A9E9-F5E145443504}">
      <dsp:nvSpPr>
        <dsp:cNvPr id="0" name=""/>
        <dsp:cNvSpPr/>
      </dsp:nvSpPr>
      <dsp:spPr>
        <a:xfrm>
          <a:off x="2449770" y="2761277"/>
          <a:ext cx="2518596" cy="2469880"/>
        </a:xfrm>
        <a:prstGeom prst="ellipse">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it-IT" sz="2800" b="1" kern="1200" cap="none" spc="50">
              <a:ln w="0"/>
              <a:effectLst>
                <a:innerShdw blurRad="63500" dist="50800" dir="13500000">
                  <a:srgbClr val="000000">
                    <a:alpha val="50000"/>
                  </a:srgbClr>
                </a:innerShdw>
              </a:effectLst>
            </a:rPr>
            <a:t>Recessione del contagio</a:t>
          </a:r>
          <a:endParaRPr lang="it-IT" sz="2800" b="1" kern="1200" cap="none" spc="50" dirty="0">
            <a:ln w="0"/>
            <a:effectLst>
              <a:innerShdw blurRad="63500" dist="50800" dir="13500000">
                <a:srgbClr val="000000">
                  <a:alpha val="50000"/>
                </a:srgbClr>
              </a:innerShdw>
            </a:effectLst>
          </a:endParaRPr>
        </a:p>
      </dsp:txBody>
      <dsp:txXfrm>
        <a:off x="2818610" y="3122983"/>
        <a:ext cx="1780916" cy="1746468"/>
      </dsp:txXfrm>
    </dsp:sp>
    <dsp:sp modelId="{5AFEC511-4579-4411-9BDE-898B421C6BAC}">
      <dsp:nvSpPr>
        <dsp:cNvPr id="0" name=""/>
        <dsp:cNvSpPr/>
      </dsp:nvSpPr>
      <dsp:spPr>
        <a:xfrm rot="12900000">
          <a:off x="981863" y="2378967"/>
          <a:ext cx="1778365" cy="660507"/>
        </a:xfrm>
        <a:prstGeom prst="leftArrow">
          <a:avLst>
            <a:gd name="adj1" fmla="val 60000"/>
            <a:gd name="adj2" fmla="val 50000"/>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47D41B84-4BC4-4CD0-B047-0A530696D23C}">
      <dsp:nvSpPr>
        <dsp:cNvPr id="0" name=""/>
        <dsp:cNvSpPr/>
      </dsp:nvSpPr>
      <dsp:spPr>
        <a:xfrm>
          <a:off x="-33517" y="1318529"/>
          <a:ext cx="2352375" cy="1761353"/>
        </a:xfrm>
        <a:prstGeom prst="roundRect">
          <a:avLst>
            <a:gd name="adj" fmla="val 10000"/>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066800">
            <a:lnSpc>
              <a:spcPct val="90000"/>
            </a:lnSpc>
            <a:spcBef>
              <a:spcPct val="0"/>
            </a:spcBef>
            <a:spcAft>
              <a:spcPct val="35000"/>
            </a:spcAft>
            <a:buNone/>
          </a:pPr>
          <a:r>
            <a:rPr lang="it-IT" sz="2400" b="1" kern="1200" cap="none" spc="50" dirty="0">
              <a:ln w="0"/>
              <a:effectLst>
                <a:innerShdw blurRad="63500" dist="50800" dir="13500000">
                  <a:srgbClr val="000000">
                    <a:alpha val="50000"/>
                  </a:srgbClr>
                </a:innerShdw>
              </a:effectLst>
            </a:rPr>
            <a:t>Diminuendo </a:t>
          </a:r>
          <a:r>
            <a:rPr lang="it-IT" sz="2400" b="1" kern="1200" cap="none" spc="50" dirty="0">
              <a:ln w="0"/>
              <a:effectLst>
                <a:innerShdw blurRad="63500" dist="50800" dir="13500000">
                  <a:srgbClr val="000000">
                    <a:alpha val="50000"/>
                  </a:srgbClr>
                </a:innerShdw>
              </a:effectLst>
              <a:sym typeface="Symbol" panose="05050102010706020507" pitchFamily="18" charset="2"/>
            </a:rPr>
            <a:t> </a:t>
          </a:r>
          <a:r>
            <a:rPr lang="it-IT" sz="2400" b="1" kern="1200" cap="none" spc="50" dirty="0">
              <a:ln w="0"/>
              <a:effectLst>
                <a:innerShdw blurRad="63500" dist="50800" dir="13500000">
                  <a:srgbClr val="000000">
                    <a:alpha val="50000"/>
                  </a:srgbClr>
                </a:innerShdw>
              </a:effectLst>
            </a:rPr>
            <a:t>col distanziamento sociale</a:t>
          </a:r>
        </a:p>
      </dsp:txBody>
      <dsp:txXfrm>
        <a:off x="18071" y="1370117"/>
        <a:ext cx="2249199" cy="1658177"/>
      </dsp:txXfrm>
    </dsp:sp>
    <dsp:sp modelId="{0E9D78A3-95A5-4A91-8F53-9E595605BE37}">
      <dsp:nvSpPr>
        <dsp:cNvPr id="0" name=""/>
        <dsp:cNvSpPr/>
      </dsp:nvSpPr>
      <dsp:spPr>
        <a:xfrm rot="16200000">
          <a:off x="2812238" y="1429800"/>
          <a:ext cx="1793661" cy="660507"/>
        </a:xfrm>
        <a:prstGeom prst="leftArrow">
          <a:avLst>
            <a:gd name="adj1" fmla="val 60000"/>
            <a:gd name="adj2" fmla="val 50000"/>
          </a:avLst>
        </a:prstGeom>
        <a:gradFill rotWithShape="0">
          <a:gsLst>
            <a:gs pos="0">
              <a:schemeClr val="accent2">
                <a:hueOff val="-799681"/>
                <a:satOff val="-4879"/>
                <a:lumOff val="-1078"/>
                <a:alphaOff val="0"/>
                <a:tint val="96000"/>
                <a:lumMod val="104000"/>
              </a:schemeClr>
            </a:gs>
            <a:gs pos="100000">
              <a:schemeClr val="accent2">
                <a:hueOff val="-799681"/>
                <a:satOff val="-4879"/>
                <a:lumOff val="-1078"/>
                <a:alphaOff val="0"/>
                <a:shade val="90000"/>
                <a:lumMod val="90000"/>
              </a:schemeClr>
            </a:gs>
          </a:gsLst>
          <a:lin ang="5400000" scaled="0"/>
        </a:gradFill>
        <a:ln>
          <a:noFill/>
        </a:ln>
        <a:effectLst>
          <a:outerShdw blurRad="63500" dist="25400" dir="5400000" rotWithShape="0">
            <a:srgbClr val="000000">
              <a:alpha val="60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B98B5653-E005-468C-A1C8-06B6B53F49CB}">
      <dsp:nvSpPr>
        <dsp:cNvPr id="0" name=""/>
        <dsp:cNvSpPr/>
      </dsp:nvSpPr>
      <dsp:spPr>
        <a:xfrm>
          <a:off x="2608223" y="-17452"/>
          <a:ext cx="2201691" cy="1761353"/>
        </a:xfrm>
        <a:prstGeom prst="roundRect">
          <a:avLst>
            <a:gd name="adj" fmla="val 10000"/>
          </a:avLst>
        </a:prstGeom>
        <a:gradFill rotWithShape="0">
          <a:gsLst>
            <a:gs pos="0">
              <a:schemeClr val="accent2">
                <a:hueOff val="-799681"/>
                <a:satOff val="-4879"/>
                <a:lumOff val="-1078"/>
                <a:alphaOff val="0"/>
                <a:tint val="96000"/>
                <a:lumMod val="104000"/>
              </a:schemeClr>
            </a:gs>
            <a:gs pos="100000">
              <a:schemeClr val="accent2">
                <a:hueOff val="-799681"/>
                <a:satOff val="-4879"/>
                <a:lumOff val="-1078"/>
                <a:alphaOff val="0"/>
                <a:shade val="90000"/>
                <a:lumMod val="90000"/>
              </a:schemeClr>
            </a:gs>
          </a:gsLst>
          <a:lin ang="5400000" scaled="0"/>
        </a:gradFill>
        <a:ln>
          <a:noFill/>
        </a:ln>
        <a:effectLst>
          <a:outerShdw blurRad="63500" dist="25400" dir="5400000"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066800">
            <a:lnSpc>
              <a:spcPct val="90000"/>
            </a:lnSpc>
            <a:spcBef>
              <a:spcPct val="0"/>
            </a:spcBef>
            <a:spcAft>
              <a:spcPct val="35000"/>
            </a:spcAft>
            <a:buNone/>
          </a:pPr>
          <a:r>
            <a:rPr lang="it-IT" sz="2400" b="1" kern="1200" cap="none" spc="50" dirty="0">
              <a:ln w="0"/>
              <a:effectLst>
                <a:innerShdw blurRad="63500" dist="50800" dir="13500000">
                  <a:srgbClr val="000000">
                    <a:alpha val="50000"/>
                  </a:srgbClr>
                </a:innerShdw>
              </a:effectLst>
            </a:rPr>
            <a:t>Aumentando </a:t>
          </a:r>
          <a:r>
            <a:rPr lang="it-IT" sz="2400" b="1" kern="1200" cap="none" spc="50" dirty="0">
              <a:ln w="0"/>
              <a:effectLst>
                <a:innerShdw blurRad="63500" dist="50800" dir="13500000">
                  <a:srgbClr val="000000">
                    <a:alpha val="50000"/>
                  </a:srgbClr>
                </a:innerShdw>
              </a:effectLst>
              <a:sym typeface="Symbol" panose="05050102010706020507" pitchFamily="18" charset="2"/>
            </a:rPr>
            <a:t> individuando cure</a:t>
          </a:r>
          <a:endParaRPr lang="it-IT" sz="2400" b="1" kern="1200" cap="none" spc="50" dirty="0">
            <a:ln w="0"/>
            <a:effectLst>
              <a:innerShdw blurRad="63500" dist="50800" dir="13500000">
                <a:srgbClr val="000000">
                  <a:alpha val="50000"/>
                </a:srgbClr>
              </a:innerShdw>
            </a:effectLst>
          </a:endParaRPr>
        </a:p>
      </dsp:txBody>
      <dsp:txXfrm>
        <a:off x="2659811" y="34136"/>
        <a:ext cx="2098515" cy="1658177"/>
      </dsp:txXfrm>
    </dsp:sp>
    <dsp:sp modelId="{9603AF16-425A-40CB-9932-07641470B7AF}">
      <dsp:nvSpPr>
        <dsp:cNvPr id="0" name=""/>
        <dsp:cNvSpPr/>
      </dsp:nvSpPr>
      <dsp:spPr>
        <a:xfrm rot="19500000">
          <a:off x="4657909" y="2378967"/>
          <a:ext cx="1778365" cy="660507"/>
        </a:xfrm>
        <a:prstGeom prst="leftArrow">
          <a:avLst>
            <a:gd name="adj1" fmla="val 60000"/>
            <a:gd name="adj2" fmla="val 50000"/>
          </a:avLst>
        </a:prstGeom>
        <a:gradFill rotWithShape="0">
          <a:gsLst>
            <a:gs pos="0">
              <a:schemeClr val="accent2">
                <a:hueOff val="-1599361"/>
                <a:satOff val="-9757"/>
                <a:lumOff val="-2156"/>
                <a:alphaOff val="0"/>
                <a:tint val="96000"/>
                <a:lumMod val="104000"/>
              </a:schemeClr>
            </a:gs>
            <a:gs pos="100000">
              <a:schemeClr val="accent2">
                <a:hueOff val="-1599361"/>
                <a:satOff val="-9757"/>
                <a:lumOff val="-2156"/>
                <a:alphaOff val="0"/>
                <a:shade val="90000"/>
                <a:lumMod val="90000"/>
              </a:schemeClr>
            </a:gs>
          </a:gsLst>
          <a:lin ang="5400000" scaled="0"/>
        </a:gradFill>
        <a:ln>
          <a:noFill/>
        </a:ln>
        <a:effectLst>
          <a:outerShdw blurRad="63500" dist="25400" dir="5400000" rotWithShape="0">
            <a:srgbClr val="000000">
              <a:alpha val="60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1457AC47-B124-4D9B-A1D4-ECA43B9DA933}">
      <dsp:nvSpPr>
        <dsp:cNvPr id="0" name=""/>
        <dsp:cNvSpPr/>
      </dsp:nvSpPr>
      <dsp:spPr>
        <a:xfrm>
          <a:off x="5174621" y="1318529"/>
          <a:ext cx="2201691" cy="1761353"/>
        </a:xfrm>
        <a:prstGeom prst="roundRect">
          <a:avLst>
            <a:gd name="adj" fmla="val 10000"/>
          </a:avLst>
        </a:prstGeom>
        <a:gradFill rotWithShape="0">
          <a:gsLst>
            <a:gs pos="0">
              <a:schemeClr val="accent2">
                <a:hueOff val="-1599361"/>
                <a:satOff val="-9757"/>
                <a:lumOff val="-2156"/>
                <a:alphaOff val="0"/>
                <a:tint val="96000"/>
                <a:lumMod val="104000"/>
              </a:schemeClr>
            </a:gs>
            <a:gs pos="100000">
              <a:schemeClr val="accent2">
                <a:hueOff val="-1599361"/>
                <a:satOff val="-9757"/>
                <a:lumOff val="-2156"/>
                <a:alphaOff val="0"/>
                <a:shade val="90000"/>
                <a:lumMod val="90000"/>
              </a:schemeClr>
            </a:gs>
          </a:gsLst>
          <a:lin ang="5400000" scaled="0"/>
        </a:gradFill>
        <a:ln>
          <a:noFill/>
        </a:ln>
        <a:effectLst>
          <a:outerShdw blurRad="63500" dist="25400" dir="5400000"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066800">
            <a:lnSpc>
              <a:spcPct val="90000"/>
            </a:lnSpc>
            <a:spcBef>
              <a:spcPct val="0"/>
            </a:spcBef>
            <a:spcAft>
              <a:spcPct val="35000"/>
            </a:spcAft>
            <a:buNone/>
          </a:pPr>
          <a:r>
            <a:rPr lang="it-IT" sz="2400" b="1" kern="1200" cap="none" spc="50" dirty="0">
              <a:ln w="0"/>
              <a:effectLst>
                <a:innerShdw blurRad="63500" dist="50800" dir="13500000">
                  <a:srgbClr val="000000">
                    <a:alpha val="50000"/>
                  </a:srgbClr>
                </a:innerShdw>
              </a:effectLst>
            </a:rPr>
            <a:t>Riducendo S attraverso i vaccini </a:t>
          </a:r>
        </a:p>
      </dsp:txBody>
      <dsp:txXfrm>
        <a:off x="5226209" y="1370117"/>
        <a:ext cx="2098515" cy="1658177"/>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20533C-678F-4092-BE3B-E3D8C29E810F}">
      <dsp:nvSpPr>
        <dsp:cNvPr id="0" name=""/>
        <dsp:cNvSpPr/>
      </dsp:nvSpPr>
      <dsp:spPr>
        <a:xfrm>
          <a:off x="3304" y="1146163"/>
          <a:ext cx="1173026" cy="1173026"/>
        </a:xfrm>
        <a:prstGeom prst="ellipse">
          <a:avLst/>
        </a:prstGeom>
        <a:solidFill>
          <a:schemeClr val="dk2">
            <a:hueOff val="0"/>
            <a:satOff val="0"/>
            <a:lumOff val="0"/>
            <a:alphaOff val="0"/>
          </a:schemeClr>
        </a:solidFill>
        <a:ln w="15875"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it-IT" sz="1900" kern="1200" dirty="0"/>
            <a:t>Senza cura</a:t>
          </a:r>
        </a:p>
      </dsp:txBody>
      <dsp:txXfrm>
        <a:off x="175090" y="1317949"/>
        <a:ext cx="829454" cy="829454"/>
      </dsp:txXfrm>
    </dsp:sp>
    <dsp:sp modelId="{D583E4DB-35F0-4A75-BD4C-3721DC51305A}">
      <dsp:nvSpPr>
        <dsp:cNvPr id="0" name=""/>
        <dsp:cNvSpPr/>
      </dsp:nvSpPr>
      <dsp:spPr>
        <a:xfrm>
          <a:off x="249639" y="2414440"/>
          <a:ext cx="680355" cy="680355"/>
        </a:xfrm>
        <a:prstGeom prst="mathPlus">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it-IT" sz="800" kern="1200"/>
        </a:p>
      </dsp:txBody>
      <dsp:txXfrm>
        <a:off x="339820" y="2674608"/>
        <a:ext cx="499993" cy="160019"/>
      </dsp:txXfrm>
    </dsp:sp>
    <dsp:sp modelId="{6715B042-CED5-4397-BA17-A03DADB96AFC}">
      <dsp:nvSpPr>
        <dsp:cNvPr id="0" name=""/>
        <dsp:cNvSpPr/>
      </dsp:nvSpPr>
      <dsp:spPr>
        <a:xfrm>
          <a:off x="3304" y="3190045"/>
          <a:ext cx="1173026" cy="1173026"/>
        </a:xfrm>
        <a:prstGeom prst="ellipse">
          <a:avLst/>
        </a:prstGeom>
        <a:solidFill>
          <a:schemeClr val="dk2">
            <a:hueOff val="0"/>
            <a:satOff val="0"/>
            <a:lumOff val="0"/>
            <a:alphaOff val="0"/>
          </a:schemeClr>
        </a:solidFill>
        <a:ln w="15875"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it-IT" sz="1900" kern="1200" dirty="0"/>
            <a:t>Senza vaccino</a:t>
          </a:r>
        </a:p>
      </dsp:txBody>
      <dsp:txXfrm>
        <a:off x="175090" y="3361831"/>
        <a:ext cx="829454" cy="829454"/>
      </dsp:txXfrm>
    </dsp:sp>
    <dsp:sp modelId="{9E704399-5A9E-405A-BB24-EFDD3B643C95}">
      <dsp:nvSpPr>
        <dsp:cNvPr id="0" name=""/>
        <dsp:cNvSpPr/>
      </dsp:nvSpPr>
      <dsp:spPr>
        <a:xfrm>
          <a:off x="1352285" y="2536435"/>
          <a:ext cx="373022" cy="436365"/>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it-IT" sz="1300" kern="1200"/>
        </a:p>
      </dsp:txBody>
      <dsp:txXfrm>
        <a:off x="1352285" y="2623708"/>
        <a:ext cx="261115" cy="261819"/>
      </dsp:txXfrm>
    </dsp:sp>
    <dsp:sp modelId="{96DCD905-3BEB-46E2-BE22-A4A3BFA0166B}">
      <dsp:nvSpPr>
        <dsp:cNvPr id="0" name=""/>
        <dsp:cNvSpPr/>
      </dsp:nvSpPr>
      <dsp:spPr>
        <a:xfrm>
          <a:off x="1880147" y="1581591"/>
          <a:ext cx="2346053" cy="2346053"/>
        </a:xfrm>
        <a:prstGeom prst="ellipse">
          <a:avLst/>
        </a:prstGeom>
        <a:solidFill>
          <a:schemeClr val="dk2">
            <a:hueOff val="0"/>
            <a:satOff val="0"/>
            <a:lumOff val="0"/>
            <a:alphaOff val="0"/>
          </a:schemeClr>
        </a:solidFill>
        <a:ln w="15875"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it-IT" sz="1900" kern="1200" dirty="0"/>
            <a:t>Distanziamento sociale</a:t>
          </a:r>
        </a:p>
      </dsp:txBody>
      <dsp:txXfrm>
        <a:off x="2223719" y="1925163"/>
        <a:ext cx="1658909" cy="1658909"/>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93807A-E048-4917-A0B5-73D17FA75326}">
      <dsp:nvSpPr>
        <dsp:cNvPr id="0" name=""/>
        <dsp:cNvSpPr/>
      </dsp:nvSpPr>
      <dsp:spPr>
        <a:xfrm>
          <a:off x="23968" y="0"/>
          <a:ext cx="1702613" cy="1021567"/>
        </a:xfrm>
        <a:prstGeom prst="roundRect">
          <a:avLst>
            <a:gd name="adj" fmla="val 10000"/>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it-IT" sz="3500" kern="1200" dirty="0"/>
            <a:t>S(n)</a:t>
          </a:r>
        </a:p>
      </dsp:txBody>
      <dsp:txXfrm>
        <a:off x="53889" y="29921"/>
        <a:ext cx="1642771" cy="961725"/>
      </dsp:txXfrm>
    </dsp:sp>
    <dsp:sp modelId="{E872AC78-A471-43ED-8448-59D963BC80DF}">
      <dsp:nvSpPr>
        <dsp:cNvPr id="0" name=""/>
        <dsp:cNvSpPr/>
      </dsp:nvSpPr>
      <dsp:spPr>
        <a:xfrm rot="1674">
          <a:off x="1892275" y="300240"/>
          <a:ext cx="351269" cy="422248"/>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it-IT" sz="1200" kern="1200"/>
        </a:p>
      </dsp:txBody>
      <dsp:txXfrm>
        <a:off x="1892275" y="384664"/>
        <a:ext cx="245888" cy="253348"/>
      </dsp:txXfrm>
    </dsp:sp>
    <dsp:sp modelId="{ABEC6046-0B36-438E-B0B7-15A96BCCF147}">
      <dsp:nvSpPr>
        <dsp:cNvPr id="0" name=""/>
        <dsp:cNvSpPr/>
      </dsp:nvSpPr>
      <dsp:spPr>
        <a:xfrm>
          <a:off x="2389354" y="1151"/>
          <a:ext cx="1702613" cy="1021567"/>
        </a:xfrm>
        <a:prstGeom prst="roundRect">
          <a:avLst>
            <a:gd name="adj" fmla="val 10000"/>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it-IT" sz="3500" kern="1200" dirty="0"/>
            <a:t>I(n)</a:t>
          </a:r>
        </a:p>
      </dsp:txBody>
      <dsp:txXfrm>
        <a:off x="2419275" y="31072"/>
        <a:ext cx="1642771" cy="961725"/>
      </dsp:txXfrm>
    </dsp:sp>
    <dsp:sp modelId="{BC809589-588F-4790-8174-B17DAD226DE1}">
      <dsp:nvSpPr>
        <dsp:cNvPr id="0" name=""/>
        <dsp:cNvSpPr/>
      </dsp:nvSpPr>
      <dsp:spPr>
        <a:xfrm>
          <a:off x="4262229" y="300811"/>
          <a:ext cx="360953" cy="422248"/>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it-IT" sz="1200" kern="1200"/>
        </a:p>
      </dsp:txBody>
      <dsp:txXfrm>
        <a:off x="4262229" y="385261"/>
        <a:ext cx="252667" cy="253348"/>
      </dsp:txXfrm>
    </dsp:sp>
    <dsp:sp modelId="{FCDFAE0F-E0C4-4D30-8876-5637FFE7AB7D}">
      <dsp:nvSpPr>
        <dsp:cNvPr id="0" name=""/>
        <dsp:cNvSpPr/>
      </dsp:nvSpPr>
      <dsp:spPr>
        <a:xfrm>
          <a:off x="4773013" y="1151"/>
          <a:ext cx="1702613" cy="1021567"/>
        </a:xfrm>
        <a:prstGeom prst="roundRect">
          <a:avLst>
            <a:gd name="adj" fmla="val 10000"/>
          </a:avLst>
        </a:prstGeom>
        <a:solidFill>
          <a:schemeClr val="accent4">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it-IT" sz="3500" kern="1200" dirty="0"/>
            <a:t>R(n)</a:t>
          </a:r>
        </a:p>
      </dsp:txBody>
      <dsp:txXfrm>
        <a:off x="4802934" y="31072"/>
        <a:ext cx="1642771" cy="961725"/>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93807A-E048-4917-A0B5-73D17FA75326}">
      <dsp:nvSpPr>
        <dsp:cNvPr id="0" name=""/>
        <dsp:cNvSpPr/>
      </dsp:nvSpPr>
      <dsp:spPr>
        <a:xfrm>
          <a:off x="23677" y="41075"/>
          <a:ext cx="1681895" cy="1009137"/>
        </a:xfrm>
        <a:prstGeom prst="roundRect">
          <a:avLst>
            <a:gd name="adj" fmla="val 10000"/>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it-IT" sz="3400" kern="1200" dirty="0"/>
            <a:t>S(n)</a:t>
          </a:r>
        </a:p>
      </dsp:txBody>
      <dsp:txXfrm>
        <a:off x="53234" y="70632"/>
        <a:ext cx="1622781" cy="950023"/>
      </dsp:txXfrm>
    </dsp:sp>
    <dsp:sp modelId="{E872AC78-A471-43ED-8448-59D963BC80DF}">
      <dsp:nvSpPr>
        <dsp:cNvPr id="0" name=""/>
        <dsp:cNvSpPr/>
      </dsp:nvSpPr>
      <dsp:spPr>
        <a:xfrm rot="23280">
          <a:off x="1869245" y="345066"/>
          <a:ext cx="347003" cy="417110"/>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it-IT" sz="1200" kern="1200"/>
        </a:p>
      </dsp:txBody>
      <dsp:txXfrm>
        <a:off x="1869246" y="428136"/>
        <a:ext cx="242902" cy="250266"/>
      </dsp:txXfrm>
    </dsp:sp>
    <dsp:sp modelId="{ABEC6046-0B36-438E-B0B7-15A96BCCF147}">
      <dsp:nvSpPr>
        <dsp:cNvPr id="0" name=""/>
        <dsp:cNvSpPr/>
      </dsp:nvSpPr>
      <dsp:spPr>
        <a:xfrm>
          <a:off x="2360280" y="56898"/>
          <a:ext cx="1681895" cy="1009137"/>
        </a:xfrm>
        <a:prstGeom prst="roundRect">
          <a:avLst>
            <a:gd name="adj" fmla="val 10000"/>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it-IT" sz="3400" kern="1200" dirty="0"/>
            <a:t>I(n)</a:t>
          </a:r>
        </a:p>
      </dsp:txBody>
      <dsp:txXfrm>
        <a:off x="2389837" y="86455"/>
        <a:ext cx="1622781" cy="950023"/>
      </dsp:txXfrm>
    </dsp:sp>
    <dsp:sp modelId="{BC809589-588F-4790-8174-B17DAD226DE1}">
      <dsp:nvSpPr>
        <dsp:cNvPr id="0" name=""/>
        <dsp:cNvSpPr/>
      </dsp:nvSpPr>
      <dsp:spPr>
        <a:xfrm>
          <a:off x="4210365" y="352911"/>
          <a:ext cx="356561" cy="417110"/>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it-IT" sz="1200" kern="1200"/>
        </a:p>
      </dsp:txBody>
      <dsp:txXfrm>
        <a:off x="4210365" y="436333"/>
        <a:ext cx="249593" cy="250266"/>
      </dsp:txXfrm>
    </dsp:sp>
    <dsp:sp modelId="{FCDFAE0F-E0C4-4D30-8876-5637FFE7AB7D}">
      <dsp:nvSpPr>
        <dsp:cNvPr id="0" name=""/>
        <dsp:cNvSpPr/>
      </dsp:nvSpPr>
      <dsp:spPr>
        <a:xfrm>
          <a:off x="4714934" y="56898"/>
          <a:ext cx="1681895" cy="1009137"/>
        </a:xfrm>
        <a:prstGeom prst="roundRect">
          <a:avLst>
            <a:gd name="adj" fmla="val 10000"/>
          </a:avLst>
        </a:prstGeom>
        <a:solidFill>
          <a:schemeClr val="accent4">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it-IT" sz="3400" kern="1200" dirty="0"/>
            <a:t>R(n)</a:t>
          </a:r>
        </a:p>
      </dsp:txBody>
      <dsp:txXfrm>
        <a:off x="4744491" y="86455"/>
        <a:ext cx="1622781" cy="95002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2FF80F-F398-4601-B435-E32899E7E9C3}">
      <dsp:nvSpPr>
        <dsp:cNvPr id="0" name=""/>
        <dsp:cNvSpPr/>
      </dsp:nvSpPr>
      <dsp:spPr>
        <a:xfrm>
          <a:off x="196544" y="854215"/>
          <a:ext cx="2144020" cy="32989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it-IT" sz="1800" kern="1200">
              <a:solidFill>
                <a:schemeClr val="bg2"/>
              </a:solidFill>
              <a:sym typeface="Symbol" panose="05050102010706020507" pitchFamily="18" charset="2"/>
            </a:rPr>
            <a:t>Analizzeremo per tratti caratteristici alcuni modelli epidemiologici con una trattazione che, lungi dal volere essere esperta né tanto meno esaustiva,  tenta di evidenziare alcune </a:t>
          </a:r>
          <a:endParaRPr lang="it-IT" sz="1800" kern="1200" dirty="0"/>
        </a:p>
      </dsp:txBody>
      <dsp:txXfrm>
        <a:off x="196544" y="854215"/>
        <a:ext cx="2144020" cy="3298989"/>
      </dsp:txXfrm>
    </dsp:sp>
    <dsp:sp modelId="{AF5FE812-09E9-4365-BFFA-81F4CB706634}">
      <dsp:nvSpPr>
        <dsp:cNvPr id="0" name=""/>
        <dsp:cNvSpPr/>
      </dsp:nvSpPr>
      <dsp:spPr>
        <a:xfrm>
          <a:off x="181947" y="1391546"/>
          <a:ext cx="163018" cy="163018"/>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536BA4B-FCB5-4919-825D-05EC2CDB2259}">
      <dsp:nvSpPr>
        <dsp:cNvPr id="0" name=""/>
        <dsp:cNvSpPr/>
      </dsp:nvSpPr>
      <dsp:spPr>
        <a:xfrm>
          <a:off x="134206" y="802913"/>
          <a:ext cx="163018" cy="163018"/>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E86EA80-50D5-4118-B0BF-3DA03933C087}">
      <dsp:nvSpPr>
        <dsp:cNvPr id="0" name=""/>
        <dsp:cNvSpPr/>
      </dsp:nvSpPr>
      <dsp:spPr>
        <a:xfrm>
          <a:off x="576621" y="136330"/>
          <a:ext cx="256172" cy="256172"/>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6901265-1093-4E23-AFCF-4810654F0817}">
      <dsp:nvSpPr>
        <dsp:cNvPr id="0" name=""/>
        <dsp:cNvSpPr/>
      </dsp:nvSpPr>
      <dsp:spPr>
        <a:xfrm>
          <a:off x="464448" y="423020"/>
          <a:ext cx="163018" cy="163018"/>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2CA6C8B-0D7B-4E7C-AF2E-29FB6539D05F}">
      <dsp:nvSpPr>
        <dsp:cNvPr id="0" name=""/>
        <dsp:cNvSpPr/>
      </dsp:nvSpPr>
      <dsp:spPr>
        <a:xfrm>
          <a:off x="1422616" y="345547"/>
          <a:ext cx="163018" cy="163018"/>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77B448F-F4DC-4FE5-9837-67A4EDF3E854}">
      <dsp:nvSpPr>
        <dsp:cNvPr id="0" name=""/>
        <dsp:cNvSpPr/>
      </dsp:nvSpPr>
      <dsp:spPr>
        <a:xfrm>
          <a:off x="1292791" y="586039"/>
          <a:ext cx="163018" cy="163018"/>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F32F968-FF91-4AD4-9DCE-44642753026D}">
      <dsp:nvSpPr>
        <dsp:cNvPr id="0" name=""/>
        <dsp:cNvSpPr/>
      </dsp:nvSpPr>
      <dsp:spPr>
        <a:xfrm>
          <a:off x="1668173" y="252396"/>
          <a:ext cx="256172" cy="256172"/>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45CE47A-8800-4517-A935-43760B38CE1F}">
      <dsp:nvSpPr>
        <dsp:cNvPr id="0" name=""/>
        <dsp:cNvSpPr/>
      </dsp:nvSpPr>
      <dsp:spPr>
        <a:xfrm>
          <a:off x="2101404" y="1040953"/>
          <a:ext cx="163018" cy="163018"/>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BFE520E-0912-401C-AD56-02C1269185C9}">
      <dsp:nvSpPr>
        <dsp:cNvPr id="0" name=""/>
        <dsp:cNvSpPr/>
      </dsp:nvSpPr>
      <dsp:spPr>
        <a:xfrm>
          <a:off x="2017602" y="586039"/>
          <a:ext cx="163018" cy="163018"/>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13A4C61-C240-40FD-9382-04ECC19EBA89}">
      <dsp:nvSpPr>
        <dsp:cNvPr id="0" name=""/>
        <dsp:cNvSpPr/>
      </dsp:nvSpPr>
      <dsp:spPr>
        <a:xfrm>
          <a:off x="830826" y="298970"/>
          <a:ext cx="419191" cy="419191"/>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F66D0E9-138A-4391-A133-476E9198F8C2}">
      <dsp:nvSpPr>
        <dsp:cNvPr id="0" name=""/>
        <dsp:cNvSpPr/>
      </dsp:nvSpPr>
      <dsp:spPr>
        <a:xfrm>
          <a:off x="144508" y="3694368"/>
          <a:ext cx="163018" cy="163018"/>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53A88A6-4552-4BAA-9E9A-80076C86AEB1}">
      <dsp:nvSpPr>
        <dsp:cNvPr id="0" name=""/>
        <dsp:cNvSpPr/>
      </dsp:nvSpPr>
      <dsp:spPr>
        <a:xfrm>
          <a:off x="208277" y="4041472"/>
          <a:ext cx="256172" cy="256172"/>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1B418E6-1F06-4E60-93B0-A34CE4D9FF0E}">
      <dsp:nvSpPr>
        <dsp:cNvPr id="0" name=""/>
        <dsp:cNvSpPr/>
      </dsp:nvSpPr>
      <dsp:spPr>
        <a:xfrm>
          <a:off x="520352" y="4421372"/>
          <a:ext cx="372614" cy="372614"/>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EB96AFF-AE11-4262-ADC0-9CA566EE2BBE}">
      <dsp:nvSpPr>
        <dsp:cNvPr id="0" name=""/>
        <dsp:cNvSpPr/>
      </dsp:nvSpPr>
      <dsp:spPr>
        <a:xfrm>
          <a:off x="1140098" y="4335833"/>
          <a:ext cx="163018" cy="163018"/>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8A5D1B3-C6C2-448B-B635-BD81F1B60F63}">
      <dsp:nvSpPr>
        <dsp:cNvPr id="0" name=""/>
        <dsp:cNvSpPr/>
      </dsp:nvSpPr>
      <dsp:spPr>
        <a:xfrm>
          <a:off x="1425370" y="4242679"/>
          <a:ext cx="256172" cy="256172"/>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7CD3887-0994-44ED-82AF-1985BA25E1A7}">
      <dsp:nvSpPr>
        <dsp:cNvPr id="0" name=""/>
        <dsp:cNvSpPr/>
      </dsp:nvSpPr>
      <dsp:spPr>
        <a:xfrm>
          <a:off x="1379348" y="4527980"/>
          <a:ext cx="163018" cy="163018"/>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EA4427E-03FF-402E-A732-CBAC4DDCA240}">
      <dsp:nvSpPr>
        <dsp:cNvPr id="0" name=""/>
        <dsp:cNvSpPr/>
      </dsp:nvSpPr>
      <dsp:spPr>
        <a:xfrm>
          <a:off x="1872380" y="4312546"/>
          <a:ext cx="372614" cy="372614"/>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50005CA-A905-4EDA-BE7E-76B4AD2B9009}">
      <dsp:nvSpPr>
        <dsp:cNvPr id="0" name=""/>
        <dsp:cNvSpPr/>
      </dsp:nvSpPr>
      <dsp:spPr>
        <a:xfrm>
          <a:off x="2287679" y="3913386"/>
          <a:ext cx="256172" cy="256172"/>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D4B7EF8-D3B7-4855-A9E2-91BF39FBD318}">
      <dsp:nvSpPr>
        <dsp:cNvPr id="0" name=""/>
        <dsp:cNvSpPr/>
      </dsp:nvSpPr>
      <dsp:spPr>
        <a:xfrm>
          <a:off x="2269442" y="1480530"/>
          <a:ext cx="752342" cy="1436303"/>
        </a:xfrm>
        <a:prstGeom prst="chevron">
          <a:avLst>
            <a:gd name="adj" fmla="val 62310"/>
          </a:avLst>
        </a:prstGeom>
        <a:solidFill>
          <a:schemeClr val="accent1">
            <a:tint val="60000"/>
            <a:hueOff val="0"/>
            <a:satOff val="0"/>
            <a:lumOff val="0"/>
            <a:alphaOff val="0"/>
          </a:schemeClr>
        </a:solidFill>
        <a:ln>
          <a:noFill/>
        </a:ln>
        <a:effectLst/>
        <a:scene3d>
          <a:camera prst="orthographicFront"/>
          <a:lightRig rig="threePt" dir="t"/>
        </a:scene3d>
        <a:sp3d>
          <a:bevelT/>
        </a:sp3d>
      </dsp:spPr>
      <dsp:style>
        <a:lnRef idx="0">
          <a:scrgbClr r="0" g="0" b="0"/>
        </a:lnRef>
        <a:fillRef idx="1">
          <a:scrgbClr r="0" g="0" b="0"/>
        </a:fillRef>
        <a:effectRef idx="0">
          <a:scrgbClr r="0" g="0" b="0"/>
        </a:effectRef>
        <a:fontRef idx="minor">
          <a:schemeClr val="lt1"/>
        </a:fontRef>
      </dsp:style>
    </dsp:sp>
    <dsp:sp modelId="{3E44D984-FC80-4197-B713-C4DF95E928DE}">
      <dsp:nvSpPr>
        <dsp:cNvPr id="0" name=""/>
        <dsp:cNvSpPr/>
      </dsp:nvSpPr>
      <dsp:spPr>
        <a:xfrm>
          <a:off x="3021784" y="1481228"/>
          <a:ext cx="2051841" cy="14362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it-IT" sz="2400" kern="1200">
              <a:solidFill>
                <a:schemeClr val="bg2"/>
              </a:solidFill>
              <a:sym typeface="Symbol" panose="05050102010706020507" pitchFamily="18" charset="2"/>
            </a:rPr>
            <a:t>chiavi di lettura fondamentali </a:t>
          </a:r>
          <a:endParaRPr lang="it-IT" sz="2400" kern="1200" dirty="0">
            <a:solidFill>
              <a:schemeClr val="bg2"/>
            </a:solidFill>
            <a:sym typeface="Symbol" panose="05050102010706020507" pitchFamily="18" charset="2"/>
          </a:endParaRPr>
        </a:p>
      </dsp:txBody>
      <dsp:txXfrm>
        <a:off x="3021784" y="1481228"/>
        <a:ext cx="2051841" cy="1436289"/>
      </dsp:txXfrm>
    </dsp:sp>
    <dsp:sp modelId="{35CB197D-DF5B-455F-B119-97FD86F56FF0}">
      <dsp:nvSpPr>
        <dsp:cNvPr id="0" name=""/>
        <dsp:cNvSpPr/>
      </dsp:nvSpPr>
      <dsp:spPr>
        <a:xfrm>
          <a:off x="5073626" y="1480530"/>
          <a:ext cx="752342" cy="1436303"/>
        </a:xfrm>
        <a:prstGeom prst="chevron">
          <a:avLst>
            <a:gd name="adj" fmla="val 62310"/>
          </a:avLst>
        </a:prstGeom>
        <a:solidFill>
          <a:schemeClr val="accent1">
            <a:tint val="60000"/>
            <a:hueOff val="0"/>
            <a:satOff val="0"/>
            <a:lumOff val="0"/>
            <a:alphaOff val="0"/>
          </a:schemeClr>
        </a:solidFill>
        <a:ln>
          <a:noFill/>
        </a:ln>
        <a:effectLst/>
        <a:scene3d>
          <a:camera prst="orthographicFront"/>
          <a:lightRig rig="threePt" dir="t"/>
        </a:scene3d>
        <a:sp3d>
          <a:bevelT/>
        </a:sp3d>
      </dsp:spPr>
      <dsp:style>
        <a:lnRef idx="0">
          <a:scrgbClr r="0" g="0" b="0"/>
        </a:lnRef>
        <a:fillRef idx="1">
          <a:scrgbClr r="0" g="0" b="0"/>
        </a:fillRef>
        <a:effectRef idx="0">
          <a:scrgbClr r="0" g="0" b="0"/>
        </a:effectRef>
        <a:fontRef idx="minor">
          <a:schemeClr val="lt1"/>
        </a:fontRef>
      </dsp:style>
    </dsp:sp>
    <dsp:sp modelId="{C94D63E9-E58B-4713-B792-B769802CD68B}">
      <dsp:nvSpPr>
        <dsp:cNvPr id="0" name=""/>
        <dsp:cNvSpPr/>
      </dsp:nvSpPr>
      <dsp:spPr>
        <a:xfrm>
          <a:off x="5825968" y="1481228"/>
          <a:ext cx="2051841" cy="14362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it-IT" sz="2000" kern="1200">
              <a:solidFill>
                <a:schemeClr val="bg2"/>
              </a:solidFill>
              <a:sym typeface="Symbol" panose="05050102010706020507" pitchFamily="18" charset="2"/>
            </a:rPr>
            <a:t>per orientare </a:t>
          </a:r>
          <a:r>
            <a:rPr lang="it-IT" sz="2000" b="1" i="1" kern="1200">
              <a:solidFill>
                <a:schemeClr val="bg2"/>
              </a:solidFill>
              <a:sym typeface="Symbol" panose="05050102010706020507" pitchFamily="18" charset="2"/>
            </a:rPr>
            <a:t>consapevolmente</a:t>
          </a:r>
          <a:r>
            <a:rPr lang="it-IT" sz="2000" kern="1200">
              <a:solidFill>
                <a:schemeClr val="bg2"/>
              </a:solidFill>
              <a:sym typeface="Symbol" panose="05050102010706020507" pitchFamily="18" charset="2"/>
            </a:rPr>
            <a:t> lo studente a </a:t>
          </a:r>
          <a:endParaRPr lang="it-IT" sz="2000" kern="1200" dirty="0">
            <a:solidFill>
              <a:schemeClr val="bg2"/>
            </a:solidFill>
            <a:sym typeface="Symbol" panose="05050102010706020507" pitchFamily="18" charset="2"/>
          </a:endParaRPr>
        </a:p>
      </dsp:txBody>
      <dsp:txXfrm>
        <a:off x="5825968" y="1481228"/>
        <a:ext cx="2051841" cy="1436289"/>
      </dsp:txXfrm>
    </dsp:sp>
    <dsp:sp modelId="{70F06542-0BF5-4D01-AE19-7F040DEDD551}">
      <dsp:nvSpPr>
        <dsp:cNvPr id="0" name=""/>
        <dsp:cNvSpPr/>
      </dsp:nvSpPr>
      <dsp:spPr>
        <a:xfrm>
          <a:off x="7877810" y="1480530"/>
          <a:ext cx="752342" cy="1436303"/>
        </a:xfrm>
        <a:prstGeom prst="chevron">
          <a:avLst>
            <a:gd name="adj" fmla="val 62310"/>
          </a:avLst>
        </a:prstGeom>
        <a:solidFill>
          <a:schemeClr val="accent1">
            <a:tint val="60000"/>
            <a:hueOff val="0"/>
            <a:satOff val="0"/>
            <a:lumOff val="0"/>
            <a:alphaOff val="0"/>
          </a:schemeClr>
        </a:solidFill>
        <a:ln>
          <a:noFill/>
        </a:ln>
        <a:effectLst/>
        <a:scene3d>
          <a:camera prst="orthographicFront"/>
          <a:lightRig rig="threePt" dir="t"/>
        </a:scene3d>
        <a:sp3d>
          <a:bevelT/>
        </a:sp3d>
      </dsp:spPr>
      <dsp:style>
        <a:lnRef idx="0">
          <a:scrgbClr r="0" g="0" b="0"/>
        </a:lnRef>
        <a:fillRef idx="1">
          <a:scrgbClr r="0" g="0" b="0"/>
        </a:fillRef>
        <a:effectRef idx="0">
          <a:scrgbClr r="0" g="0" b="0"/>
        </a:effectRef>
        <a:fontRef idx="minor">
          <a:schemeClr val="lt1"/>
        </a:fontRef>
      </dsp:style>
    </dsp:sp>
    <dsp:sp modelId="{857315A8-7D1D-4791-A3DD-7BC2EAA73167}">
      <dsp:nvSpPr>
        <dsp:cNvPr id="0" name=""/>
        <dsp:cNvSpPr/>
      </dsp:nvSpPr>
      <dsp:spPr>
        <a:xfrm>
          <a:off x="8630152" y="1138570"/>
          <a:ext cx="2553207" cy="2556817"/>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it-IT" sz="2000" kern="1200" dirty="0">
              <a:solidFill>
                <a:schemeClr val="bg2"/>
              </a:solidFill>
              <a:sym typeface="Symbol" panose="05050102010706020507" pitchFamily="18" charset="2"/>
            </a:rPr>
            <a:t>scelte di comportamenti </a:t>
          </a:r>
          <a:r>
            <a:rPr lang="it-IT" sz="2000" b="1" i="1" kern="1200" dirty="0">
              <a:solidFill>
                <a:schemeClr val="bg2"/>
              </a:solidFill>
              <a:sym typeface="Symbol" panose="05050102010706020507" pitchFamily="18" charset="2"/>
            </a:rPr>
            <a:t>responsabili </a:t>
          </a:r>
          <a:r>
            <a:rPr lang="it-IT" sz="2000" kern="1200" dirty="0">
              <a:solidFill>
                <a:schemeClr val="bg2"/>
              </a:solidFill>
              <a:sym typeface="Symbol" panose="05050102010706020507" pitchFamily="18" charset="2"/>
            </a:rPr>
            <a:t>verso se stessi e la collettività </a:t>
          </a:r>
          <a:endParaRPr lang="it-IT" sz="2000" kern="1200" dirty="0"/>
        </a:p>
      </dsp:txBody>
      <dsp:txXfrm>
        <a:off x="9004061" y="1513007"/>
        <a:ext cx="1805389" cy="1807943"/>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93807A-E048-4917-A0B5-73D17FA75326}">
      <dsp:nvSpPr>
        <dsp:cNvPr id="0" name=""/>
        <dsp:cNvSpPr/>
      </dsp:nvSpPr>
      <dsp:spPr>
        <a:xfrm>
          <a:off x="27759" y="241121"/>
          <a:ext cx="1971880" cy="1183128"/>
        </a:xfrm>
        <a:prstGeom prst="roundRect">
          <a:avLst>
            <a:gd name="adj" fmla="val 10000"/>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it-IT" sz="4000" kern="1200" dirty="0"/>
            <a:t>S(n)</a:t>
          </a:r>
        </a:p>
      </dsp:txBody>
      <dsp:txXfrm>
        <a:off x="62412" y="275774"/>
        <a:ext cx="1902574" cy="1113822"/>
      </dsp:txXfrm>
    </dsp:sp>
    <dsp:sp modelId="{E872AC78-A471-43ED-8448-59D963BC80DF}">
      <dsp:nvSpPr>
        <dsp:cNvPr id="0" name=""/>
        <dsp:cNvSpPr/>
      </dsp:nvSpPr>
      <dsp:spPr>
        <a:xfrm rot="23280">
          <a:off x="2191532" y="597526"/>
          <a:ext cx="406831" cy="489026"/>
        </a:xfrm>
        <a:prstGeom prst="rightArrow">
          <a:avLst>
            <a:gd name="adj1" fmla="val 60000"/>
            <a:gd name="adj2" fmla="val 50000"/>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it-IT" sz="1400" kern="1200"/>
        </a:p>
      </dsp:txBody>
      <dsp:txXfrm>
        <a:off x="2191533" y="694918"/>
        <a:ext cx="284782" cy="293416"/>
      </dsp:txXfrm>
    </dsp:sp>
    <dsp:sp modelId="{ABEC6046-0B36-438E-B0B7-15A96BCCF147}">
      <dsp:nvSpPr>
        <dsp:cNvPr id="0" name=""/>
        <dsp:cNvSpPr/>
      </dsp:nvSpPr>
      <dsp:spPr>
        <a:xfrm>
          <a:off x="2767229" y="259672"/>
          <a:ext cx="1971880" cy="1183128"/>
        </a:xfrm>
        <a:prstGeom prst="roundRect">
          <a:avLst>
            <a:gd name="adj" fmla="val 10000"/>
          </a:avLst>
        </a:prstGeom>
        <a:gradFill rotWithShape="0">
          <a:gsLst>
            <a:gs pos="0">
              <a:schemeClr val="accent3">
                <a:hueOff val="0"/>
                <a:satOff val="0"/>
                <a:lumOff val="0"/>
                <a:alphaOff val="0"/>
                <a:tint val="96000"/>
                <a:lumMod val="104000"/>
              </a:schemeClr>
            </a:gs>
            <a:gs pos="100000">
              <a:schemeClr val="accent3">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it-IT" sz="4000" kern="1200" dirty="0"/>
            <a:t>I(n)</a:t>
          </a:r>
        </a:p>
      </dsp:txBody>
      <dsp:txXfrm>
        <a:off x="2801882" y="294325"/>
        <a:ext cx="1902574" cy="1113822"/>
      </dsp:txXfrm>
    </dsp:sp>
    <dsp:sp modelId="{BC809589-588F-4790-8174-B17DAD226DE1}">
      <dsp:nvSpPr>
        <dsp:cNvPr id="0" name=""/>
        <dsp:cNvSpPr/>
      </dsp:nvSpPr>
      <dsp:spPr>
        <a:xfrm>
          <a:off x="4936298" y="606723"/>
          <a:ext cx="418038" cy="489026"/>
        </a:xfrm>
        <a:prstGeom prst="rightArrow">
          <a:avLst>
            <a:gd name="adj1" fmla="val 60000"/>
            <a:gd name="adj2" fmla="val 50000"/>
          </a:avLst>
        </a:prstGeom>
        <a:gradFill rotWithShape="0">
          <a:gsLst>
            <a:gs pos="0">
              <a:schemeClr val="accent3">
                <a:hueOff val="0"/>
                <a:satOff val="0"/>
                <a:lumOff val="0"/>
                <a:alphaOff val="0"/>
                <a:tint val="96000"/>
                <a:lumMod val="104000"/>
              </a:schemeClr>
            </a:gs>
            <a:gs pos="100000">
              <a:schemeClr val="accent3">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it-IT" sz="1400" kern="1200"/>
        </a:p>
      </dsp:txBody>
      <dsp:txXfrm>
        <a:off x="4936298" y="704528"/>
        <a:ext cx="292627" cy="293416"/>
      </dsp:txXfrm>
    </dsp:sp>
    <dsp:sp modelId="{FCDFAE0F-E0C4-4D30-8876-5637FFE7AB7D}">
      <dsp:nvSpPr>
        <dsp:cNvPr id="0" name=""/>
        <dsp:cNvSpPr/>
      </dsp:nvSpPr>
      <dsp:spPr>
        <a:xfrm>
          <a:off x="5527862" y="259672"/>
          <a:ext cx="1971880" cy="1183128"/>
        </a:xfrm>
        <a:prstGeom prst="roundRect">
          <a:avLst>
            <a:gd name="adj" fmla="val 10000"/>
          </a:avLst>
        </a:prstGeom>
        <a:gradFill rotWithShape="0">
          <a:gsLst>
            <a:gs pos="0">
              <a:schemeClr val="accent4">
                <a:hueOff val="0"/>
                <a:satOff val="0"/>
                <a:lumOff val="0"/>
                <a:alphaOff val="0"/>
                <a:tint val="96000"/>
                <a:lumMod val="104000"/>
              </a:schemeClr>
            </a:gs>
            <a:gs pos="100000">
              <a:schemeClr val="accent4">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it-IT" sz="4000" kern="1200" dirty="0"/>
            <a:t>R(n)</a:t>
          </a:r>
        </a:p>
      </dsp:txBody>
      <dsp:txXfrm>
        <a:off x="5562515" y="294325"/>
        <a:ext cx="1902574" cy="1113822"/>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93807A-E048-4917-A0B5-73D17FA75326}">
      <dsp:nvSpPr>
        <dsp:cNvPr id="0" name=""/>
        <dsp:cNvSpPr/>
      </dsp:nvSpPr>
      <dsp:spPr>
        <a:xfrm>
          <a:off x="18776" y="404990"/>
          <a:ext cx="1442258" cy="865354"/>
        </a:xfrm>
        <a:prstGeom prst="roundRect">
          <a:avLst>
            <a:gd name="adj" fmla="val 10000"/>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it-IT" sz="2900" kern="1200" dirty="0"/>
            <a:t>S(n)</a:t>
          </a:r>
        </a:p>
      </dsp:txBody>
      <dsp:txXfrm>
        <a:off x="44121" y="430335"/>
        <a:ext cx="1391568" cy="814664"/>
      </dsp:txXfrm>
    </dsp:sp>
    <dsp:sp modelId="{E872AC78-A471-43ED-8448-59D963BC80DF}">
      <dsp:nvSpPr>
        <dsp:cNvPr id="0" name=""/>
        <dsp:cNvSpPr/>
      </dsp:nvSpPr>
      <dsp:spPr>
        <a:xfrm rot="23280">
          <a:off x="1601388" y="665669"/>
          <a:ext cx="297562" cy="357680"/>
        </a:xfrm>
        <a:prstGeom prst="rightArrow">
          <a:avLst>
            <a:gd name="adj1" fmla="val 60000"/>
            <a:gd name="adj2" fmla="val 50000"/>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it-IT" sz="1000" kern="1200"/>
        </a:p>
      </dsp:txBody>
      <dsp:txXfrm>
        <a:off x="1601389" y="736903"/>
        <a:ext cx="208293" cy="214608"/>
      </dsp:txXfrm>
    </dsp:sp>
    <dsp:sp modelId="{14074E1E-B7D8-43EC-AA91-3F4A74F07BC6}">
      <dsp:nvSpPr>
        <dsp:cNvPr id="0" name=""/>
        <dsp:cNvSpPr/>
      </dsp:nvSpPr>
      <dsp:spPr>
        <a:xfrm>
          <a:off x="2022460" y="418559"/>
          <a:ext cx="1442258" cy="865354"/>
        </a:xfrm>
        <a:prstGeom prst="roundRect">
          <a:avLst>
            <a:gd name="adj" fmla="val 10000"/>
          </a:avLst>
        </a:prstGeom>
        <a:gradFill rotWithShape="0">
          <a:gsLst>
            <a:gs pos="0">
              <a:schemeClr val="accent3">
                <a:hueOff val="0"/>
                <a:satOff val="0"/>
                <a:lumOff val="0"/>
                <a:alphaOff val="0"/>
                <a:tint val="96000"/>
                <a:lumMod val="104000"/>
              </a:schemeClr>
            </a:gs>
            <a:gs pos="100000">
              <a:schemeClr val="accent3">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it-IT" sz="2900" kern="1200" dirty="0"/>
            <a:t>E(n)</a:t>
          </a:r>
        </a:p>
      </dsp:txBody>
      <dsp:txXfrm>
        <a:off x="2047805" y="443904"/>
        <a:ext cx="1391568" cy="814664"/>
      </dsp:txXfrm>
    </dsp:sp>
    <dsp:sp modelId="{25FB7E74-55AE-4CCF-AC98-61FED6E9E894}">
      <dsp:nvSpPr>
        <dsp:cNvPr id="0" name=""/>
        <dsp:cNvSpPr/>
      </dsp:nvSpPr>
      <dsp:spPr>
        <a:xfrm>
          <a:off x="3608944" y="672396"/>
          <a:ext cx="305758" cy="357680"/>
        </a:xfrm>
        <a:prstGeom prst="rightArrow">
          <a:avLst>
            <a:gd name="adj1" fmla="val 60000"/>
            <a:gd name="adj2" fmla="val 50000"/>
          </a:avLst>
        </a:prstGeom>
        <a:gradFill rotWithShape="0">
          <a:gsLst>
            <a:gs pos="0">
              <a:schemeClr val="accent3">
                <a:hueOff val="0"/>
                <a:satOff val="0"/>
                <a:lumOff val="0"/>
                <a:alphaOff val="0"/>
                <a:tint val="96000"/>
                <a:lumMod val="104000"/>
              </a:schemeClr>
            </a:gs>
            <a:gs pos="100000">
              <a:schemeClr val="accent3">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it-IT" sz="1000" kern="1200"/>
        </a:p>
      </dsp:txBody>
      <dsp:txXfrm>
        <a:off x="3608944" y="743932"/>
        <a:ext cx="214031" cy="214608"/>
      </dsp:txXfrm>
    </dsp:sp>
    <dsp:sp modelId="{ABEC6046-0B36-438E-B0B7-15A96BCCF147}">
      <dsp:nvSpPr>
        <dsp:cNvPr id="0" name=""/>
        <dsp:cNvSpPr/>
      </dsp:nvSpPr>
      <dsp:spPr>
        <a:xfrm>
          <a:off x="4041621" y="418559"/>
          <a:ext cx="1442258" cy="865354"/>
        </a:xfrm>
        <a:prstGeom prst="roundRect">
          <a:avLst>
            <a:gd name="adj" fmla="val 10000"/>
          </a:avLst>
        </a:prstGeom>
        <a:gradFill rotWithShape="0">
          <a:gsLst>
            <a:gs pos="0">
              <a:schemeClr val="accent4">
                <a:hueOff val="0"/>
                <a:satOff val="0"/>
                <a:lumOff val="0"/>
                <a:alphaOff val="0"/>
                <a:tint val="96000"/>
                <a:lumMod val="104000"/>
              </a:schemeClr>
            </a:gs>
            <a:gs pos="100000">
              <a:schemeClr val="accent4">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it-IT" sz="2900" kern="1200" dirty="0"/>
            <a:t>I(n)</a:t>
          </a:r>
        </a:p>
      </dsp:txBody>
      <dsp:txXfrm>
        <a:off x="4066966" y="443904"/>
        <a:ext cx="1391568" cy="814664"/>
      </dsp:txXfrm>
    </dsp:sp>
    <dsp:sp modelId="{BC809589-588F-4790-8174-B17DAD226DE1}">
      <dsp:nvSpPr>
        <dsp:cNvPr id="0" name=""/>
        <dsp:cNvSpPr/>
      </dsp:nvSpPr>
      <dsp:spPr>
        <a:xfrm>
          <a:off x="5628105" y="672396"/>
          <a:ext cx="305758" cy="357680"/>
        </a:xfrm>
        <a:prstGeom prst="rightArrow">
          <a:avLst>
            <a:gd name="adj1" fmla="val 60000"/>
            <a:gd name="adj2" fmla="val 50000"/>
          </a:avLst>
        </a:prstGeom>
        <a:gradFill rotWithShape="0">
          <a:gsLst>
            <a:gs pos="0">
              <a:schemeClr val="accent4">
                <a:hueOff val="0"/>
                <a:satOff val="0"/>
                <a:lumOff val="0"/>
                <a:alphaOff val="0"/>
                <a:tint val="96000"/>
                <a:lumMod val="104000"/>
              </a:schemeClr>
            </a:gs>
            <a:gs pos="100000">
              <a:schemeClr val="accent4">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it-IT" sz="1000" kern="1200"/>
        </a:p>
      </dsp:txBody>
      <dsp:txXfrm>
        <a:off x="5628105" y="743932"/>
        <a:ext cx="214031" cy="214608"/>
      </dsp:txXfrm>
    </dsp:sp>
    <dsp:sp modelId="{FCDFAE0F-E0C4-4D30-8876-5637FFE7AB7D}">
      <dsp:nvSpPr>
        <dsp:cNvPr id="0" name=""/>
        <dsp:cNvSpPr/>
      </dsp:nvSpPr>
      <dsp:spPr>
        <a:xfrm>
          <a:off x="6060783" y="418559"/>
          <a:ext cx="1442258" cy="865354"/>
        </a:xfrm>
        <a:prstGeom prst="roundRect">
          <a:avLst>
            <a:gd name="adj" fmla="val 10000"/>
          </a:avLst>
        </a:prstGeom>
        <a:gradFill rotWithShape="0">
          <a:gsLst>
            <a:gs pos="0">
              <a:schemeClr val="accent5">
                <a:hueOff val="0"/>
                <a:satOff val="0"/>
                <a:lumOff val="0"/>
                <a:alphaOff val="0"/>
                <a:tint val="96000"/>
                <a:lumMod val="104000"/>
              </a:schemeClr>
            </a:gs>
            <a:gs pos="100000">
              <a:schemeClr val="accent5">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it-IT" sz="2900" kern="1200" dirty="0"/>
            <a:t>R(n)</a:t>
          </a:r>
        </a:p>
      </dsp:txBody>
      <dsp:txXfrm>
        <a:off x="6086128" y="443904"/>
        <a:ext cx="1391568" cy="814664"/>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294D74-6CE4-43C9-9232-EAEF94E9FB48}">
      <dsp:nvSpPr>
        <dsp:cNvPr id="0" name=""/>
        <dsp:cNvSpPr/>
      </dsp:nvSpPr>
      <dsp:spPr>
        <a:xfrm>
          <a:off x="0" y="1813"/>
          <a:ext cx="11339259" cy="0"/>
        </a:xfrm>
        <a:prstGeom prst="line">
          <a:avLst/>
        </a:prstGeom>
        <a:gradFill rotWithShape="0">
          <a:gsLst>
            <a:gs pos="0">
              <a:schemeClr val="lt1">
                <a:hueOff val="0"/>
                <a:satOff val="0"/>
                <a:lumOff val="0"/>
                <a:alphaOff val="0"/>
                <a:tint val="96000"/>
                <a:lumMod val="104000"/>
              </a:schemeClr>
            </a:gs>
            <a:gs pos="100000">
              <a:schemeClr val="lt1">
                <a:hueOff val="0"/>
                <a:satOff val="0"/>
                <a:lumOff val="0"/>
                <a:alphaOff val="0"/>
                <a:shade val="90000"/>
                <a:lumMod val="90000"/>
              </a:schemeClr>
            </a:gs>
          </a:gsLst>
          <a:lin ang="5400000" scaled="0"/>
        </a:gradFill>
        <a:ln w="9525" cap="rnd" cmpd="sng" algn="ctr">
          <a:solidFill>
            <a:schemeClr val="dk1">
              <a:shade val="80000"/>
              <a:hueOff val="0"/>
              <a:satOff val="0"/>
              <a:lumOff val="0"/>
              <a:alphaOff val="0"/>
            </a:schemeClr>
          </a:solidFill>
          <a:prstDash val="solid"/>
        </a:ln>
        <a:effectLst>
          <a:outerShdw blurRad="63500" dist="25400" dir="5400000" rotWithShape="0">
            <a:srgbClr val="000000">
              <a:alpha val="60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A3F8540B-053C-4BC3-BD77-01A9EF83D76B}">
      <dsp:nvSpPr>
        <dsp:cNvPr id="0" name=""/>
        <dsp:cNvSpPr/>
      </dsp:nvSpPr>
      <dsp:spPr>
        <a:xfrm>
          <a:off x="0" y="1813"/>
          <a:ext cx="2267851" cy="37111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it-IT" sz="3200" kern="1200" dirty="0">
              <a:solidFill>
                <a:schemeClr val="accent1">
                  <a:lumMod val="50000"/>
                </a:schemeClr>
              </a:solidFill>
            </a:rPr>
            <a:t>Incubazione</a:t>
          </a:r>
        </a:p>
      </dsp:txBody>
      <dsp:txXfrm>
        <a:off x="0" y="1813"/>
        <a:ext cx="2267851" cy="3711122"/>
      </dsp:txXfrm>
    </dsp:sp>
    <dsp:sp modelId="{C36F0143-1CFD-4109-A7BC-FAA24C9EAA94}">
      <dsp:nvSpPr>
        <dsp:cNvPr id="0" name=""/>
        <dsp:cNvSpPr/>
      </dsp:nvSpPr>
      <dsp:spPr>
        <a:xfrm>
          <a:off x="2437940" y="51736"/>
          <a:ext cx="8901318" cy="15100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it-IT" sz="2400" kern="1200" dirty="0">
              <a:solidFill>
                <a:schemeClr val="accent1">
                  <a:lumMod val="50000"/>
                </a:schemeClr>
              </a:solidFill>
            </a:rPr>
            <a:t>In questo modello si tiene conto del fatto che in molte infezioni esiste un periodo di incubazione tra il momento in cui una persona viene infettata al momento in cui diventa a sua volta infettivo. </a:t>
          </a:r>
        </a:p>
      </dsp:txBody>
      <dsp:txXfrm>
        <a:off x="2437940" y="51736"/>
        <a:ext cx="8901318" cy="1510067"/>
      </dsp:txXfrm>
    </dsp:sp>
    <dsp:sp modelId="{CAE24507-6148-4888-8DA9-9CE8112C9D7C}">
      <dsp:nvSpPr>
        <dsp:cNvPr id="0" name=""/>
        <dsp:cNvSpPr/>
      </dsp:nvSpPr>
      <dsp:spPr>
        <a:xfrm>
          <a:off x="2267851" y="1561804"/>
          <a:ext cx="9071407" cy="0"/>
        </a:xfrm>
        <a:prstGeom prst="line">
          <a:avLst/>
        </a:prstGeom>
        <a:solidFill>
          <a:schemeClr val="dk1">
            <a:hueOff val="0"/>
            <a:satOff val="0"/>
            <a:lumOff val="0"/>
            <a:alphaOff val="0"/>
          </a:schemeClr>
        </a:solidFill>
        <a:ln w="15875" cap="rnd" cmpd="sng" algn="ctr">
          <a:solidFill>
            <a:schemeClr val="dk1">
              <a:hueOff val="0"/>
              <a:satOff val="0"/>
              <a:lumOff val="0"/>
              <a:alphaOff val="0"/>
            </a:schemeClr>
          </a:solidFill>
          <a:prstDash val="solid"/>
        </a:ln>
        <a:effectLst/>
        <a:sp3d z="127000" prstMaterial="matte"/>
      </dsp:spPr>
      <dsp:style>
        <a:lnRef idx="2">
          <a:scrgbClr r="0" g="0" b="0"/>
        </a:lnRef>
        <a:fillRef idx="1">
          <a:scrgbClr r="0" g="0" b="0"/>
        </a:fillRef>
        <a:effectRef idx="0">
          <a:scrgbClr r="0" g="0" b="0"/>
        </a:effectRef>
        <a:fontRef idx="minor"/>
      </dsp:style>
    </dsp:sp>
    <dsp:sp modelId="{0371924B-120B-44B6-B180-A7EACFDEF1F5}">
      <dsp:nvSpPr>
        <dsp:cNvPr id="0" name=""/>
        <dsp:cNvSpPr/>
      </dsp:nvSpPr>
      <dsp:spPr>
        <a:xfrm>
          <a:off x="2437940" y="1611726"/>
          <a:ext cx="8901318" cy="9984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it-IT" sz="2400" kern="1200" dirty="0">
              <a:solidFill>
                <a:schemeClr val="accent1">
                  <a:lumMod val="50000"/>
                </a:schemeClr>
              </a:solidFill>
            </a:rPr>
            <a:t>Si introduce pertanto la categoria degli esposti E compresa tra i suscettibili e gli infetti</a:t>
          </a:r>
        </a:p>
      </dsp:txBody>
      <dsp:txXfrm>
        <a:off x="2437940" y="1611726"/>
        <a:ext cx="8901318" cy="998451"/>
      </dsp:txXfrm>
    </dsp:sp>
    <dsp:sp modelId="{ED7D9070-72A5-4B04-912B-B0B466E02198}">
      <dsp:nvSpPr>
        <dsp:cNvPr id="0" name=""/>
        <dsp:cNvSpPr/>
      </dsp:nvSpPr>
      <dsp:spPr>
        <a:xfrm>
          <a:off x="2267851" y="2610178"/>
          <a:ext cx="9071407" cy="0"/>
        </a:xfrm>
        <a:prstGeom prst="line">
          <a:avLst/>
        </a:prstGeom>
        <a:solidFill>
          <a:schemeClr val="dk1">
            <a:hueOff val="0"/>
            <a:satOff val="0"/>
            <a:lumOff val="0"/>
            <a:alphaOff val="0"/>
          </a:schemeClr>
        </a:solidFill>
        <a:ln w="15875" cap="rnd" cmpd="sng" algn="ctr">
          <a:solidFill>
            <a:schemeClr val="dk1">
              <a:hueOff val="0"/>
              <a:satOff val="0"/>
              <a:lumOff val="0"/>
              <a:alphaOff val="0"/>
            </a:schemeClr>
          </a:solidFill>
          <a:prstDash val="solid"/>
        </a:ln>
        <a:effectLst/>
        <a:sp3d z="127000" prstMaterial="matte"/>
      </dsp:spPr>
      <dsp:style>
        <a:lnRef idx="2">
          <a:scrgbClr r="0" g="0" b="0"/>
        </a:lnRef>
        <a:fillRef idx="1">
          <a:scrgbClr r="0" g="0" b="0"/>
        </a:fillRef>
        <a:effectRef idx="0">
          <a:scrgbClr r="0" g="0" b="0"/>
        </a:effectRef>
        <a:fontRef idx="minor"/>
      </dsp:style>
    </dsp:sp>
    <dsp:sp modelId="{E70F2827-019C-4030-911B-DDCE8C19D828}">
      <dsp:nvSpPr>
        <dsp:cNvPr id="0" name=""/>
        <dsp:cNvSpPr/>
      </dsp:nvSpPr>
      <dsp:spPr>
        <a:xfrm>
          <a:off x="2437940" y="2660100"/>
          <a:ext cx="8901318" cy="9984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it-IT" sz="2400" kern="1200" dirty="0">
              <a:solidFill>
                <a:schemeClr val="accent1">
                  <a:lumMod val="50000"/>
                </a:schemeClr>
              </a:solidFill>
            </a:rPr>
            <a:t>Corrispondentemente un tasso di esposizione </a:t>
          </a:r>
          <a:r>
            <a:rPr lang="it-IT" sz="2400" b="1" kern="1200" dirty="0">
              <a:solidFill>
                <a:schemeClr val="accent1">
                  <a:lumMod val="50000"/>
                </a:schemeClr>
              </a:solidFill>
            </a:rPr>
            <a:t>e</a:t>
          </a:r>
          <a:r>
            <a:rPr lang="it-IT" sz="2400" kern="1200" dirty="0">
              <a:solidFill>
                <a:schemeClr val="accent1">
                  <a:lumMod val="50000"/>
                </a:schemeClr>
              </a:solidFill>
            </a:rPr>
            <a:t> inversamente proporzionale al tempo medio di incubazione </a:t>
          </a:r>
        </a:p>
      </dsp:txBody>
      <dsp:txXfrm>
        <a:off x="2437940" y="2660100"/>
        <a:ext cx="8901318" cy="998451"/>
      </dsp:txXfrm>
    </dsp:sp>
    <dsp:sp modelId="{7DDA2976-F858-4830-9914-487A8FC1FF98}">
      <dsp:nvSpPr>
        <dsp:cNvPr id="0" name=""/>
        <dsp:cNvSpPr/>
      </dsp:nvSpPr>
      <dsp:spPr>
        <a:xfrm>
          <a:off x="2267851" y="3658552"/>
          <a:ext cx="9071407" cy="0"/>
        </a:xfrm>
        <a:prstGeom prst="line">
          <a:avLst/>
        </a:prstGeom>
        <a:solidFill>
          <a:schemeClr val="dk1">
            <a:hueOff val="0"/>
            <a:satOff val="0"/>
            <a:lumOff val="0"/>
            <a:alphaOff val="0"/>
          </a:schemeClr>
        </a:solidFill>
        <a:ln w="15875" cap="rnd" cmpd="sng" algn="ctr">
          <a:solidFill>
            <a:schemeClr val="dk1">
              <a:hueOff val="0"/>
              <a:satOff val="0"/>
              <a:lumOff val="0"/>
              <a:alphaOff val="0"/>
            </a:schemeClr>
          </a:solidFill>
          <a:prstDash val="solid"/>
        </a:ln>
        <a:effectLst/>
        <a:sp3d z="127000" prstMaterial="matte"/>
      </dsp:spPr>
      <dsp:style>
        <a:lnRef idx="2">
          <a:scrgbClr r="0" g="0" b="0"/>
        </a:lnRef>
        <a:fillRef idx="1">
          <a:scrgbClr r="0" g="0" b="0"/>
        </a:fillRef>
        <a:effectRef idx="0">
          <a:scrgbClr r="0" g="0" b="0"/>
        </a:effectRef>
        <a:fontRef idx="minor"/>
      </dsp:style>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EC818F-78D7-41F0-98DA-4D103611AC08}">
      <dsp:nvSpPr>
        <dsp:cNvPr id="0" name=""/>
        <dsp:cNvSpPr/>
      </dsp:nvSpPr>
      <dsp:spPr>
        <a:xfrm>
          <a:off x="4216" y="496577"/>
          <a:ext cx="1307098" cy="784259"/>
        </a:xfrm>
        <a:prstGeom prst="roundRect">
          <a:avLst>
            <a:gd name="adj" fmla="val 10000"/>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it-IT" sz="2600" kern="1200" dirty="0"/>
            <a:t>M(n)</a:t>
          </a:r>
        </a:p>
      </dsp:txBody>
      <dsp:txXfrm>
        <a:off x="27186" y="519547"/>
        <a:ext cx="1261158" cy="738319"/>
      </dsp:txXfrm>
    </dsp:sp>
    <dsp:sp modelId="{04664C75-3400-4C30-958C-6FD3C7961A48}">
      <dsp:nvSpPr>
        <dsp:cNvPr id="0" name=""/>
        <dsp:cNvSpPr/>
      </dsp:nvSpPr>
      <dsp:spPr>
        <a:xfrm rot="21577074">
          <a:off x="1445528" y="720424"/>
          <a:ext cx="284545" cy="324160"/>
        </a:xfrm>
        <a:prstGeom prst="rightArrow">
          <a:avLst>
            <a:gd name="adj1" fmla="val 60000"/>
            <a:gd name="adj2" fmla="val 50000"/>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it-IT" sz="900" kern="1200"/>
        </a:p>
      </dsp:txBody>
      <dsp:txXfrm>
        <a:off x="1445529" y="785541"/>
        <a:ext cx="199182" cy="194496"/>
      </dsp:txXfrm>
    </dsp:sp>
    <dsp:sp modelId="{4393807A-E048-4917-A0B5-73D17FA75326}">
      <dsp:nvSpPr>
        <dsp:cNvPr id="0" name=""/>
        <dsp:cNvSpPr/>
      </dsp:nvSpPr>
      <dsp:spPr>
        <a:xfrm>
          <a:off x="1848182" y="484280"/>
          <a:ext cx="1307098" cy="784259"/>
        </a:xfrm>
        <a:prstGeom prst="roundRect">
          <a:avLst>
            <a:gd name="adj" fmla="val 10000"/>
          </a:avLst>
        </a:prstGeom>
        <a:gradFill rotWithShape="0">
          <a:gsLst>
            <a:gs pos="0">
              <a:schemeClr val="accent3">
                <a:hueOff val="0"/>
                <a:satOff val="0"/>
                <a:lumOff val="0"/>
                <a:alphaOff val="0"/>
                <a:tint val="96000"/>
                <a:lumMod val="104000"/>
              </a:schemeClr>
            </a:gs>
            <a:gs pos="100000">
              <a:schemeClr val="accent3">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it-IT" sz="2600" kern="1200" dirty="0"/>
            <a:t>S(n)</a:t>
          </a:r>
        </a:p>
      </dsp:txBody>
      <dsp:txXfrm>
        <a:off x="1871152" y="507250"/>
        <a:ext cx="1261158" cy="738319"/>
      </dsp:txXfrm>
    </dsp:sp>
    <dsp:sp modelId="{E872AC78-A471-43ED-8448-59D963BC80DF}">
      <dsp:nvSpPr>
        <dsp:cNvPr id="0" name=""/>
        <dsp:cNvSpPr/>
      </dsp:nvSpPr>
      <dsp:spPr>
        <a:xfrm rot="23280">
          <a:off x="3282480" y="720529"/>
          <a:ext cx="269676" cy="324160"/>
        </a:xfrm>
        <a:prstGeom prst="rightArrow">
          <a:avLst>
            <a:gd name="adj1" fmla="val 60000"/>
            <a:gd name="adj2" fmla="val 50000"/>
          </a:avLst>
        </a:prstGeom>
        <a:gradFill rotWithShape="0">
          <a:gsLst>
            <a:gs pos="0">
              <a:schemeClr val="accent3">
                <a:hueOff val="0"/>
                <a:satOff val="0"/>
                <a:lumOff val="0"/>
                <a:alphaOff val="0"/>
                <a:tint val="96000"/>
                <a:lumMod val="104000"/>
              </a:schemeClr>
            </a:gs>
            <a:gs pos="100000">
              <a:schemeClr val="accent3">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it-IT" sz="900" kern="1200"/>
        </a:p>
      </dsp:txBody>
      <dsp:txXfrm>
        <a:off x="3282481" y="785087"/>
        <a:ext cx="188773" cy="194496"/>
      </dsp:txXfrm>
    </dsp:sp>
    <dsp:sp modelId="{14074E1E-B7D8-43EC-AA91-3F4A74F07BC6}">
      <dsp:nvSpPr>
        <dsp:cNvPr id="0" name=""/>
        <dsp:cNvSpPr/>
      </dsp:nvSpPr>
      <dsp:spPr>
        <a:xfrm>
          <a:off x="3664092" y="496577"/>
          <a:ext cx="1307098" cy="784259"/>
        </a:xfrm>
        <a:prstGeom prst="roundRect">
          <a:avLst>
            <a:gd name="adj" fmla="val 10000"/>
          </a:avLst>
        </a:prstGeom>
        <a:gradFill rotWithShape="0">
          <a:gsLst>
            <a:gs pos="0">
              <a:schemeClr val="accent4">
                <a:hueOff val="0"/>
                <a:satOff val="0"/>
                <a:lumOff val="0"/>
                <a:alphaOff val="0"/>
                <a:tint val="96000"/>
                <a:lumMod val="104000"/>
              </a:schemeClr>
            </a:gs>
            <a:gs pos="100000">
              <a:schemeClr val="accent4">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it-IT" sz="2600" kern="1200" dirty="0"/>
            <a:t>E(n)</a:t>
          </a:r>
        </a:p>
      </dsp:txBody>
      <dsp:txXfrm>
        <a:off x="3687062" y="519547"/>
        <a:ext cx="1261158" cy="738319"/>
      </dsp:txXfrm>
    </dsp:sp>
    <dsp:sp modelId="{25FB7E74-55AE-4CCF-AC98-61FED6E9E894}">
      <dsp:nvSpPr>
        <dsp:cNvPr id="0" name=""/>
        <dsp:cNvSpPr/>
      </dsp:nvSpPr>
      <dsp:spPr>
        <a:xfrm>
          <a:off x="5101900" y="726626"/>
          <a:ext cx="277104" cy="324160"/>
        </a:xfrm>
        <a:prstGeom prst="rightArrow">
          <a:avLst>
            <a:gd name="adj1" fmla="val 60000"/>
            <a:gd name="adj2" fmla="val 50000"/>
          </a:avLst>
        </a:prstGeom>
        <a:gradFill rotWithShape="0">
          <a:gsLst>
            <a:gs pos="0">
              <a:schemeClr val="accent4">
                <a:hueOff val="0"/>
                <a:satOff val="0"/>
                <a:lumOff val="0"/>
                <a:alphaOff val="0"/>
                <a:tint val="96000"/>
                <a:lumMod val="104000"/>
              </a:schemeClr>
            </a:gs>
            <a:gs pos="100000">
              <a:schemeClr val="accent4">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it-IT" sz="900" kern="1200"/>
        </a:p>
      </dsp:txBody>
      <dsp:txXfrm>
        <a:off x="5101900" y="791458"/>
        <a:ext cx="193973" cy="194496"/>
      </dsp:txXfrm>
    </dsp:sp>
    <dsp:sp modelId="{ABEC6046-0B36-438E-B0B7-15A96BCCF147}">
      <dsp:nvSpPr>
        <dsp:cNvPr id="0" name=""/>
        <dsp:cNvSpPr/>
      </dsp:nvSpPr>
      <dsp:spPr>
        <a:xfrm>
          <a:off x="5494030" y="496577"/>
          <a:ext cx="1307098" cy="784259"/>
        </a:xfrm>
        <a:prstGeom prst="roundRect">
          <a:avLst>
            <a:gd name="adj" fmla="val 10000"/>
          </a:avLst>
        </a:prstGeom>
        <a:gradFill rotWithShape="0">
          <a:gsLst>
            <a:gs pos="0">
              <a:schemeClr val="accent5">
                <a:hueOff val="0"/>
                <a:satOff val="0"/>
                <a:lumOff val="0"/>
                <a:alphaOff val="0"/>
                <a:tint val="96000"/>
                <a:lumMod val="104000"/>
              </a:schemeClr>
            </a:gs>
            <a:gs pos="100000">
              <a:schemeClr val="accent5">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it-IT" sz="2600" kern="1200" dirty="0"/>
            <a:t>I(n)</a:t>
          </a:r>
        </a:p>
      </dsp:txBody>
      <dsp:txXfrm>
        <a:off x="5517000" y="519547"/>
        <a:ext cx="1261158" cy="738319"/>
      </dsp:txXfrm>
    </dsp:sp>
    <dsp:sp modelId="{BC809589-588F-4790-8174-B17DAD226DE1}">
      <dsp:nvSpPr>
        <dsp:cNvPr id="0" name=""/>
        <dsp:cNvSpPr/>
      </dsp:nvSpPr>
      <dsp:spPr>
        <a:xfrm>
          <a:off x="6931838" y="726626"/>
          <a:ext cx="277104" cy="324160"/>
        </a:xfrm>
        <a:prstGeom prst="rightArrow">
          <a:avLst>
            <a:gd name="adj1" fmla="val 60000"/>
            <a:gd name="adj2" fmla="val 50000"/>
          </a:avLst>
        </a:prstGeom>
        <a:gradFill rotWithShape="0">
          <a:gsLst>
            <a:gs pos="0">
              <a:schemeClr val="accent5">
                <a:hueOff val="0"/>
                <a:satOff val="0"/>
                <a:lumOff val="0"/>
                <a:alphaOff val="0"/>
                <a:tint val="96000"/>
                <a:lumMod val="104000"/>
              </a:schemeClr>
            </a:gs>
            <a:gs pos="100000">
              <a:schemeClr val="accent5">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it-IT" sz="900" kern="1200"/>
        </a:p>
      </dsp:txBody>
      <dsp:txXfrm>
        <a:off x="6931838" y="791458"/>
        <a:ext cx="193973" cy="194496"/>
      </dsp:txXfrm>
    </dsp:sp>
    <dsp:sp modelId="{FCDFAE0F-E0C4-4D30-8876-5637FFE7AB7D}">
      <dsp:nvSpPr>
        <dsp:cNvPr id="0" name=""/>
        <dsp:cNvSpPr/>
      </dsp:nvSpPr>
      <dsp:spPr>
        <a:xfrm>
          <a:off x="7323968" y="496577"/>
          <a:ext cx="1307098" cy="784259"/>
        </a:xfrm>
        <a:prstGeom prst="roundRect">
          <a:avLst>
            <a:gd name="adj" fmla="val 10000"/>
          </a:avLst>
        </a:prstGeom>
        <a:gradFill rotWithShape="0">
          <a:gsLst>
            <a:gs pos="0">
              <a:schemeClr val="accent6">
                <a:hueOff val="0"/>
                <a:satOff val="0"/>
                <a:lumOff val="0"/>
                <a:alphaOff val="0"/>
                <a:tint val="96000"/>
                <a:lumMod val="104000"/>
              </a:schemeClr>
            </a:gs>
            <a:gs pos="100000">
              <a:schemeClr val="accent6">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it-IT" sz="2600" kern="1200" dirty="0"/>
            <a:t>R(n)</a:t>
          </a:r>
        </a:p>
      </dsp:txBody>
      <dsp:txXfrm>
        <a:off x="7346938" y="519547"/>
        <a:ext cx="1261158" cy="738319"/>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83D54D-66FB-4B8A-A312-EF7D7C21E093}">
      <dsp:nvSpPr>
        <dsp:cNvPr id="0" name=""/>
        <dsp:cNvSpPr/>
      </dsp:nvSpPr>
      <dsp:spPr>
        <a:xfrm>
          <a:off x="0" y="2060"/>
          <a:ext cx="11377649" cy="0"/>
        </a:xfrm>
        <a:prstGeom prst="line">
          <a:avLst/>
        </a:prstGeom>
        <a:gradFill rotWithShape="0">
          <a:gsLst>
            <a:gs pos="0">
              <a:schemeClr val="lt1">
                <a:hueOff val="0"/>
                <a:satOff val="0"/>
                <a:lumOff val="0"/>
                <a:alphaOff val="0"/>
                <a:tint val="96000"/>
                <a:lumMod val="104000"/>
              </a:schemeClr>
            </a:gs>
            <a:gs pos="100000">
              <a:schemeClr val="lt1">
                <a:hueOff val="0"/>
                <a:satOff val="0"/>
                <a:lumOff val="0"/>
                <a:alphaOff val="0"/>
                <a:shade val="90000"/>
                <a:lumMod val="90000"/>
              </a:schemeClr>
            </a:gs>
          </a:gsLst>
          <a:lin ang="5400000" scaled="0"/>
        </a:gradFill>
        <a:ln w="9525" cap="rnd" cmpd="sng" algn="ctr">
          <a:solidFill>
            <a:schemeClr val="dk1">
              <a:shade val="80000"/>
              <a:hueOff val="0"/>
              <a:satOff val="0"/>
              <a:lumOff val="0"/>
              <a:alphaOff val="0"/>
            </a:schemeClr>
          </a:solidFill>
          <a:prstDash val="solid"/>
        </a:ln>
        <a:effectLst>
          <a:outerShdw blurRad="63500" dist="25400" dir="5400000" rotWithShape="0">
            <a:srgbClr val="000000">
              <a:alpha val="60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E2F82DFF-E3BA-4CA9-80E6-8EB514DB5F9D}">
      <dsp:nvSpPr>
        <dsp:cNvPr id="0" name=""/>
        <dsp:cNvSpPr/>
      </dsp:nvSpPr>
      <dsp:spPr>
        <a:xfrm>
          <a:off x="0" y="2060"/>
          <a:ext cx="2275529" cy="42161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it-IT" sz="3600" kern="1200" dirty="0">
              <a:solidFill>
                <a:schemeClr val="accent1">
                  <a:lumMod val="50000"/>
                </a:schemeClr>
              </a:solidFill>
            </a:rPr>
            <a:t>Immunità</a:t>
          </a:r>
        </a:p>
      </dsp:txBody>
      <dsp:txXfrm>
        <a:off x="0" y="2060"/>
        <a:ext cx="2275529" cy="4216107"/>
      </dsp:txXfrm>
    </dsp:sp>
    <dsp:sp modelId="{7BF76A5E-68EB-40B0-9BB2-4315E1DC0D57}">
      <dsp:nvSpPr>
        <dsp:cNvPr id="0" name=""/>
        <dsp:cNvSpPr/>
      </dsp:nvSpPr>
      <dsp:spPr>
        <a:xfrm>
          <a:off x="2446194" y="34072"/>
          <a:ext cx="8931454" cy="18700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it-IT" sz="2400" kern="1200" dirty="0">
              <a:solidFill>
                <a:schemeClr val="accent1">
                  <a:lumMod val="50000"/>
                </a:schemeClr>
              </a:solidFill>
            </a:rPr>
            <a:t>In questo modello, rispetto al precedente SEIR, si prende in considerazione che in alcune infezioni esiste un periodo di immunità che consente a una persona sana di non essere suscettibile (ad es neonati protetti dal latte materno). </a:t>
          </a:r>
        </a:p>
      </dsp:txBody>
      <dsp:txXfrm>
        <a:off x="2446194" y="34072"/>
        <a:ext cx="8931454" cy="1870016"/>
      </dsp:txXfrm>
    </dsp:sp>
    <dsp:sp modelId="{A2EDBFB0-EA5D-49D8-BC9C-709CA2C49E0A}">
      <dsp:nvSpPr>
        <dsp:cNvPr id="0" name=""/>
        <dsp:cNvSpPr/>
      </dsp:nvSpPr>
      <dsp:spPr>
        <a:xfrm>
          <a:off x="2275529" y="1904089"/>
          <a:ext cx="9102119" cy="0"/>
        </a:xfrm>
        <a:prstGeom prst="line">
          <a:avLst/>
        </a:prstGeom>
        <a:solidFill>
          <a:schemeClr val="dk1">
            <a:hueOff val="0"/>
            <a:satOff val="0"/>
            <a:lumOff val="0"/>
            <a:alphaOff val="0"/>
          </a:schemeClr>
        </a:solidFill>
        <a:ln w="15875" cap="rnd" cmpd="sng" algn="ctr">
          <a:solidFill>
            <a:schemeClr val="dk1">
              <a:hueOff val="0"/>
              <a:satOff val="0"/>
              <a:lumOff val="0"/>
              <a:alphaOff val="0"/>
            </a:schemeClr>
          </a:solidFill>
          <a:prstDash val="solid"/>
        </a:ln>
        <a:effectLst/>
        <a:sp3d z="127000" prstMaterial="matte"/>
      </dsp:spPr>
      <dsp:style>
        <a:lnRef idx="2">
          <a:scrgbClr r="0" g="0" b="0"/>
        </a:lnRef>
        <a:fillRef idx="1">
          <a:scrgbClr r="0" g="0" b="0"/>
        </a:fillRef>
        <a:effectRef idx="0">
          <a:scrgbClr r="0" g="0" b="0"/>
        </a:effectRef>
        <a:fontRef idx="minor"/>
      </dsp:style>
    </dsp:sp>
    <dsp:sp modelId="{25BB408E-7B26-453B-BB1B-060012FA8B1D}">
      <dsp:nvSpPr>
        <dsp:cNvPr id="0" name=""/>
        <dsp:cNvSpPr/>
      </dsp:nvSpPr>
      <dsp:spPr>
        <a:xfrm>
          <a:off x="2446194" y="1936101"/>
          <a:ext cx="8931454" cy="10460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it-IT" sz="2400" kern="1200" dirty="0">
              <a:solidFill>
                <a:schemeClr val="accent1">
                  <a:lumMod val="50000"/>
                </a:schemeClr>
              </a:solidFill>
            </a:rPr>
            <a:t>Si introduce pertanto la categoria degli immuni M che precede quella dei suscettibili</a:t>
          </a:r>
        </a:p>
      </dsp:txBody>
      <dsp:txXfrm>
        <a:off x="2446194" y="1936101"/>
        <a:ext cx="8931454" cy="1046060"/>
      </dsp:txXfrm>
    </dsp:sp>
    <dsp:sp modelId="{D586789A-43E4-404C-95C1-51E34BE7EEB2}">
      <dsp:nvSpPr>
        <dsp:cNvPr id="0" name=""/>
        <dsp:cNvSpPr/>
      </dsp:nvSpPr>
      <dsp:spPr>
        <a:xfrm>
          <a:off x="2275529" y="2982161"/>
          <a:ext cx="9102119" cy="0"/>
        </a:xfrm>
        <a:prstGeom prst="line">
          <a:avLst/>
        </a:prstGeom>
        <a:solidFill>
          <a:schemeClr val="dk1">
            <a:hueOff val="0"/>
            <a:satOff val="0"/>
            <a:lumOff val="0"/>
            <a:alphaOff val="0"/>
          </a:schemeClr>
        </a:solidFill>
        <a:ln w="15875" cap="rnd" cmpd="sng" algn="ctr">
          <a:solidFill>
            <a:schemeClr val="dk1">
              <a:hueOff val="0"/>
              <a:satOff val="0"/>
              <a:lumOff val="0"/>
              <a:alphaOff val="0"/>
            </a:schemeClr>
          </a:solidFill>
          <a:prstDash val="solid"/>
        </a:ln>
        <a:effectLst/>
        <a:sp3d z="127000" prstMaterial="matte"/>
      </dsp:spPr>
      <dsp:style>
        <a:lnRef idx="2">
          <a:scrgbClr r="0" g="0" b="0"/>
        </a:lnRef>
        <a:fillRef idx="1">
          <a:scrgbClr r="0" g="0" b="0"/>
        </a:fillRef>
        <a:effectRef idx="0">
          <a:scrgbClr r="0" g="0" b="0"/>
        </a:effectRef>
        <a:fontRef idx="minor"/>
      </dsp:style>
    </dsp:sp>
    <dsp:sp modelId="{8EABB427-33CE-46D0-BA5A-21C4B9510189}">
      <dsp:nvSpPr>
        <dsp:cNvPr id="0" name=""/>
        <dsp:cNvSpPr/>
      </dsp:nvSpPr>
      <dsp:spPr>
        <a:xfrm>
          <a:off x="2446194" y="3014173"/>
          <a:ext cx="8931454" cy="11666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it-IT" sz="2400" kern="1200" dirty="0">
              <a:solidFill>
                <a:schemeClr val="accent1">
                  <a:lumMod val="50000"/>
                </a:schemeClr>
              </a:solidFill>
            </a:rPr>
            <a:t>Corrispondentemente un tasso di suscettibilità </a:t>
          </a:r>
          <a:r>
            <a:rPr lang="it-IT" sz="2400" kern="1200" dirty="0">
              <a:solidFill>
                <a:schemeClr val="accent1">
                  <a:lumMod val="50000"/>
                </a:schemeClr>
              </a:solidFill>
              <a:sym typeface="Symbol" panose="05050102010706020507" pitchFamily="18" charset="2"/>
            </a:rPr>
            <a:t></a:t>
          </a:r>
          <a:r>
            <a:rPr lang="it-IT" sz="2400" kern="1200" dirty="0">
              <a:solidFill>
                <a:schemeClr val="accent1">
                  <a:lumMod val="50000"/>
                </a:schemeClr>
              </a:solidFill>
            </a:rPr>
            <a:t> inversamente proporzionale al tempo medio di immunità. </a:t>
          </a:r>
        </a:p>
      </dsp:txBody>
      <dsp:txXfrm>
        <a:off x="2446194" y="3014173"/>
        <a:ext cx="8931454" cy="1166694"/>
      </dsp:txXfrm>
    </dsp:sp>
    <dsp:sp modelId="{368B074B-DB6C-4303-8A8C-2A0482B20F80}">
      <dsp:nvSpPr>
        <dsp:cNvPr id="0" name=""/>
        <dsp:cNvSpPr/>
      </dsp:nvSpPr>
      <dsp:spPr>
        <a:xfrm>
          <a:off x="2275529" y="4180868"/>
          <a:ext cx="9102119" cy="0"/>
        </a:xfrm>
        <a:prstGeom prst="line">
          <a:avLst/>
        </a:prstGeom>
        <a:solidFill>
          <a:schemeClr val="dk1">
            <a:hueOff val="0"/>
            <a:satOff val="0"/>
            <a:lumOff val="0"/>
            <a:alphaOff val="0"/>
          </a:schemeClr>
        </a:solidFill>
        <a:ln w="15875" cap="rnd" cmpd="sng" algn="ctr">
          <a:solidFill>
            <a:schemeClr val="dk1">
              <a:hueOff val="0"/>
              <a:satOff val="0"/>
              <a:lumOff val="0"/>
              <a:alphaOff val="0"/>
            </a:schemeClr>
          </a:solidFill>
          <a:prstDash val="solid"/>
        </a:ln>
        <a:effectLst/>
        <a:sp3d z="127000" prstMaterial="matte"/>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4B25D1-1303-4239-B227-D071888F4BF9}">
      <dsp:nvSpPr>
        <dsp:cNvPr id="0" name=""/>
        <dsp:cNvSpPr/>
      </dsp:nvSpPr>
      <dsp:spPr>
        <a:xfrm>
          <a:off x="0" y="2600709"/>
          <a:ext cx="10353675" cy="111390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endParaRPr lang="it-IT" sz="3200" kern="1200"/>
        </a:p>
      </dsp:txBody>
      <dsp:txXfrm>
        <a:off x="0" y="2600709"/>
        <a:ext cx="3106102" cy="1113909"/>
      </dsp:txXfrm>
    </dsp:sp>
    <dsp:sp modelId="{0023B396-0829-454B-B714-E580615C19AF}">
      <dsp:nvSpPr>
        <dsp:cNvPr id="0" name=""/>
        <dsp:cNvSpPr/>
      </dsp:nvSpPr>
      <dsp:spPr>
        <a:xfrm>
          <a:off x="0" y="1300420"/>
          <a:ext cx="10353675" cy="111390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endParaRPr lang="it-IT" sz="3200" kern="1200"/>
        </a:p>
      </dsp:txBody>
      <dsp:txXfrm>
        <a:off x="0" y="1300420"/>
        <a:ext cx="3106102" cy="1113909"/>
      </dsp:txXfrm>
    </dsp:sp>
    <dsp:sp modelId="{E1104231-26D8-4539-B845-A2993BF4ED2D}">
      <dsp:nvSpPr>
        <dsp:cNvPr id="0" name=""/>
        <dsp:cNvSpPr/>
      </dsp:nvSpPr>
      <dsp:spPr>
        <a:xfrm>
          <a:off x="0" y="131"/>
          <a:ext cx="10353675" cy="111390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endParaRPr lang="it-IT" sz="3200" kern="1200"/>
        </a:p>
      </dsp:txBody>
      <dsp:txXfrm>
        <a:off x="0" y="131"/>
        <a:ext cx="3106102" cy="1113909"/>
      </dsp:txXfrm>
    </dsp:sp>
    <dsp:sp modelId="{3B310AC5-CE86-4969-BCB2-039E09FBE8E7}">
      <dsp:nvSpPr>
        <dsp:cNvPr id="0" name=""/>
        <dsp:cNvSpPr/>
      </dsp:nvSpPr>
      <dsp:spPr>
        <a:xfrm>
          <a:off x="5927428" y="93320"/>
          <a:ext cx="1397847" cy="931898"/>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endParaRPr lang="it-IT" sz="2900" kern="1200"/>
        </a:p>
      </dsp:txBody>
      <dsp:txXfrm>
        <a:off x="5954722" y="120614"/>
        <a:ext cx="1343259" cy="877310"/>
      </dsp:txXfrm>
    </dsp:sp>
    <dsp:sp modelId="{4016A976-3C38-48E2-9107-744805F2D738}">
      <dsp:nvSpPr>
        <dsp:cNvPr id="0" name=""/>
        <dsp:cNvSpPr/>
      </dsp:nvSpPr>
      <dsp:spPr>
        <a:xfrm>
          <a:off x="4809150" y="1025219"/>
          <a:ext cx="1817201" cy="372759"/>
        </a:xfrm>
        <a:custGeom>
          <a:avLst/>
          <a:gdLst/>
          <a:ahLst/>
          <a:cxnLst/>
          <a:rect l="0" t="0" r="0" b="0"/>
          <a:pathLst>
            <a:path>
              <a:moveTo>
                <a:pt x="1817201" y="0"/>
              </a:moveTo>
              <a:lnTo>
                <a:pt x="1817201" y="186379"/>
              </a:lnTo>
              <a:lnTo>
                <a:pt x="0" y="186379"/>
              </a:lnTo>
              <a:lnTo>
                <a:pt x="0" y="372759"/>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8C350CB-C226-4EDA-AE75-2D872E3FD6B2}">
      <dsp:nvSpPr>
        <dsp:cNvPr id="0" name=""/>
        <dsp:cNvSpPr/>
      </dsp:nvSpPr>
      <dsp:spPr>
        <a:xfrm>
          <a:off x="4110226" y="1397978"/>
          <a:ext cx="1397847" cy="931898"/>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endParaRPr lang="it-IT" sz="2900" kern="1200"/>
        </a:p>
      </dsp:txBody>
      <dsp:txXfrm>
        <a:off x="4137520" y="1425272"/>
        <a:ext cx="1343259" cy="877310"/>
      </dsp:txXfrm>
    </dsp:sp>
    <dsp:sp modelId="{30D69431-FBDD-42E5-863B-5DB0A3EAC7D2}">
      <dsp:nvSpPr>
        <dsp:cNvPr id="0" name=""/>
        <dsp:cNvSpPr/>
      </dsp:nvSpPr>
      <dsp:spPr>
        <a:xfrm>
          <a:off x="6580632" y="1025219"/>
          <a:ext cx="91440" cy="372759"/>
        </a:xfrm>
        <a:custGeom>
          <a:avLst/>
          <a:gdLst/>
          <a:ahLst/>
          <a:cxnLst/>
          <a:rect l="0" t="0" r="0" b="0"/>
          <a:pathLst>
            <a:path>
              <a:moveTo>
                <a:pt x="45720" y="0"/>
              </a:moveTo>
              <a:lnTo>
                <a:pt x="45720" y="372759"/>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2F62A1A-E729-4233-A816-B8F9D4065229}">
      <dsp:nvSpPr>
        <dsp:cNvPr id="0" name=""/>
        <dsp:cNvSpPr/>
      </dsp:nvSpPr>
      <dsp:spPr>
        <a:xfrm>
          <a:off x="5927428" y="1397978"/>
          <a:ext cx="1397847" cy="931898"/>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endParaRPr lang="it-IT" sz="2900" kern="1200"/>
        </a:p>
      </dsp:txBody>
      <dsp:txXfrm>
        <a:off x="5954722" y="1425272"/>
        <a:ext cx="1343259" cy="877310"/>
      </dsp:txXfrm>
    </dsp:sp>
    <dsp:sp modelId="{83FCC444-D668-4047-9711-3F5D6B14C95E}">
      <dsp:nvSpPr>
        <dsp:cNvPr id="0" name=""/>
        <dsp:cNvSpPr/>
      </dsp:nvSpPr>
      <dsp:spPr>
        <a:xfrm>
          <a:off x="6626352" y="1025219"/>
          <a:ext cx="1817201" cy="372759"/>
        </a:xfrm>
        <a:custGeom>
          <a:avLst/>
          <a:gdLst/>
          <a:ahLst/>
          <a:cxnLst/>
          <a:rect l="0" t="0" r="0" b="0"/>
          <a:pathLst>
            <a:path>
              <a:moveTo>
                <a:pt x="0" y="0"/>
              </a:moveTo>
              <a:lnTo>
                <a:pt x="0" y="186379"/>
              </a:lnTo>
              <a:lnTo>
                <a:pt x="1817201" y="186379"/>
              </a:lnTo>
              <a:lnTo>
                <a:pt x="1817201" y="372759"/>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8E7AC29-B830-4203-81E7-88946390F9C3}">
      <dsp:nvSpPr>
        <dsp:cNvPr id="0" name=""/>
        <dsp:cNvSpPr/>
      </dsp:nvSpPr>
      <dsp:spPr>
        <a:xfrm>
          <a:off x="7744629" y="1397978"/>
          <a:ext cx="1397847" cy="931898"/>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endParaRPr lang="it-IT" sz="2900" kern="1200"/>
        </a:p>
      </dsp:txBody>
      <dsp:txXfrm>
        <a:off x="7771923" y="1425272"/>
        <a:ext cx="1343259" cy="877310"/>
      </dsp:txXfrm>
    </dsp:sp>
    <dsp:sp modelId="{FD5EEF01-B3E6-4BFE-967B-EF7641D099C3}">
      <dsp:nvSpPr>
        <dsp:cNvPr id="0" name=""/>
        <dsp:cNvSpPr/>
      </dsp:nvSpPr>
      <dsp:spPr>
        <a:xfrm>
          <a:off x="8397833" y="2329876"/>
          <a:ext cx="91440" cy="372759"/>
        </a:xfrm>
        <a:custGeom>
          <a:avLst/>
          <a:gdLst/>
          <a:ahLst/>
          <a:cxnLst/>
          <a:rect l="0" t="0" r="0" b="0"/>
          <a:pathLst>
            <a:path>
              <a:moveTo>
                <a:pt x="45720" y="0"/>
              </a:moveTo>
              <a:lnTo>
                <a:pt x="45720" y="372759"/>
              </a:lnTo>
            </a:path>
          </a:pathLst>
        </a:custGeom>
        <a:noFill/>
        <a:ln w="15875"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C6C2545-0994-46B3-894A-BAF93B9E5CA4}">
      <dsp:nvSpPr>
        <dsp:cNvPr id="0" name=""/>
        <dsp:cNvSpPr/>
      </dsp:nvSpPr>
      <dsp:spPr>
        <a:xfrm>
          <a:off x="7744629" y="2702635"/>
          <a:ext cx="1397847" cy="931898"/>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endParaRPr lang="it-IT" sz="2900" kern="1200"/>
        </a:p>
      </dsp:txBody>
      <dsp:txXfrm>
        <a:off x="7771923" y="2729929"/>
        <a:ext cx="1343259" cy="87731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4B25D1-1303-4239-B227-D071888F4BF9}">
      <dsp:nvSpPr>
        <dsp:cNvPr id="0" name=""/>
        <dsp:cNvSpPr/>
      </dsp:nvSpPr>
      <dsp:spPr>
        <a:xfrm>
          <a:off x="0" y="2600709"/>
          <a:ext cx="10353675" cy="111390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endParaRPr lang="it-IT" sz="3200" kern="1200"/>
        </a:p>
      </dsp:txBody>
      <dsp:txXfrm>
        <a:off x="0" y="2600709"/>
        <a:ext cx="3106102" cy="1113909"/>
      </dsp:txXfrm>
    </dsp:sp>
    <dsp:sp modelId="{0023B396-0829-454B-B714-E580615C19AF}">
      <dsp:nvSpPr>
        <dsp:cNvPr id="0" name=""/>
        <dsp:cNvSpPr/>
      </dsp:nvSpPr>
      <dsp:spPr>
        <a:xfrm>
          <a:off x="0" y="1300420"/>
          <a:ext cx="10353675" cy="111390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endParaRPr lang="it-IT" sz="3200" kern="1200"/>
        </a:p>
      </dsp:txBody>
      <dsp:txXfrm>
        <a:off x="0" y="1300420"/>
        <a:ext cx="3106102" cy="1113909"/>
      </dsp:txXfrm>
    </dsp:sp>
    <dsp:sp modelId="{E1104231-26D8-4539-B845-A2993BF4ED2D}">
      <dsp:nvSpPr>
        <dsp:cNvPr id="0" name=""/>
        <dsp:cNvSpPr/>
      </dsp:nvSpPr>
      <dsp:spPr>
        <a:xfrm>
          <a:off x="0" y="131"/>
          <a:ext cx="10353675" cy="111390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endParaRPr lang="it-IT" sz="3200" kern="1200"/>
        </a:p>
      </dsp:txBody>
      <dsp:txXfrm>
        <a:off x="0" y="131"/>
        <a:ext cx="3106102" cy="1113909"/>
      </dsp:txXfrm>
    </dsp:sp>
    <dsp:sp modelId="{3B310AC5-CE86-4969-BCB2-039E09FBE8E7}">
      <dsp:nvSpPr>
        <dsp:cNvPr id="0" name=""/>
        <dsp:cNvSpPr/>
      </dsp:nvSpPr>
      <dsp:spPr>
        <a:xfrm>
          <a:off x="5927428" y="93320"/>
          <a:ext cx="1397847" cy="931898"/>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endParaRPr lang="it-IT" sz="2900" kern="1200"/>
        </a:p>
      </dsp:txBody>
      <dsp:txXfrm>
        <a:off x="5954722" y="120614"/>
        <a:ext cx="1343259" cy="877310"/>
      </dsp:txXfrm>
    </dsp:sp>
    <dsp:sp modelId="{4016A976-3C38-48E2-9107-744805F2D738}">
      <dsp:nvSpPr>
        <dsp:cNvPr id="0" name=""/>
        <dsp:cNvSpPr/>
      </dsp:nvSpPr>
      <dsp:spPr>
        <a:xfrm>
          <a:off x="4809150" y="1025219"/>
          <a:ext cx="1817201" cy="372759"/>
        </a:xfrm>
        <a:custGeom>
          <a:avLst/>
          <a:gdLst/>
          <a:ahLst/>
          <a:cxnLst/>
          <a:rect l="0" t="0" r="0" b="0"/>
          <a:pathLst>
            <a:path>
              <a:moveTo>
                <a:pt x="1817201" y="0"/>
              </a:moveTo>
              <a:lnTo>
                <a:pt x="1817201" y="186379"/>
              </a:lnTo>
              <a:lnTo>
                <a:pt x="0" y="186379"/>
              </a:lnTo>
              <a:lnTo>
                <a:pt x="0" y="372759"/>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8C350CB-C226-4EDA-AE75-2D872E3FD6B2}">
      <dsp:nvSpPr>
        <dsp:cNvPr id="0" name=""/>
        <dsp:cNvSpPr/>
      </dsp:nvSpPr>
      <dsp:spPr>
        <a:xfrm>
          <a:off x="4110226" y="1397978"/>
          <a:ext cx="1397847" cy="931898"/>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endParaRPr lang="it-IT" sz="2900" kern="1200"/>
        </a:p>
      </dsp:txBody>
      <dsp:txXfrm>
        <a:off x="4137520" y="1425272"/>
        <a:ext cx="1343259" cy="877310"/>
      </dsp:txXfrm>
    </dsp:sp>
    <dsp:sp modelId="{30D69431-FBDD-42E5-863B-5DB0A3EAC7D2}">
      <dsp:nvSpPr>
        <dsp:cNvPr id="0" name=""/>
        <dsp:cNvSpPr/>
      </dsp:nvSpPr>
      <dsp:spPr>
        <a:xfrm>
          <a:off x="6580632" y="1025219"/>
          <a:ext cx="91440" cy="372759"/>
        </a:xfrm>
        <a:custGeom>
          <a:avLst/>
          <a:gdLst/>
          <a:ahLst/>
          <a:cxnLst/>
          <a:rect l="0" t="0" r="0" b="0"/>
          <a:pathLst>
            <a:path>
              <a:moveTo>
                <a:pt x="45720" y="0"/>
              </a:moveTo>
              <a:lnTo>
                <a:pt x="45720" y="372759"/>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2F62A1A-E729-4233-A816-B8F9D4065229}">
      <dsp:nvSpPr>
        <dsp:cNvPr id="0" name=""/>
        <dsp:cNvSpPr/>
      </dsp:nvSpPr>
      <dsp:spPr>
        <a:xfrm>
          <a:off x="5927428" y="1397978"/>
          <a:ext cx="1397847" cy="931898"/>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endParaRPr lang="it-IT" sz="2900" kern="1200"/>
        </a:p>
      </dsp:txBody>
      <dsp:txXfrm>
        <a:off x="5954722" y="1425272"/>
        <a:ext cx="1343259" cy="877310"/>
      </dsp:txXfrm>
    </dsp:sp>
    <dsp:sp modelId="{83FCC444-D668-4047-9711-3F5D6B14C95E}">
      <dsp:nvSpPr>
        <dsp:cNvPr id="0" name=""/>
        <dsp:cNvSpPr/>
      </dsp:nvSpPr>
      <dsp:spPr>
        <a:xfrm>
          <a:off x="6626352" y="1025219"/>
          <a:ext cx="1817201" cy="372759"/>
        </a:xfrm>
        <a:custGeom>
          <a:avLst/>
          <a:gdLst/>
          <a:ahLst/>
          <a:cxnLst/>
          <a:rect l="0" t="0" r="0" b="0"/>
          <a:pathLst>
            <a:path>
              <a:moveTo>
                <a:pt x="0" y="0"/>
              </a:moveTo>
              <a:lnTo>
                <a:pt x="0" y="186379"/>
              </a:lnTo>
              <a:lnTo>
                <a:pt x="1817201" y="186379"/>
              </a:lnTo>
              <a:lnTo>
                <a:pt x="1817201" y="372759"/>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8E7AC29-B830-4203-81E7-88946390F9C3}">
      <dsp:nvSpPr>
        <dsp:cNvPr id="0" name=""/>
        <dsp:cNvSpPr/>
      </dsp:nvSpPr>
      <dsp:spPr>
        <a:xfrm>
          <a:off x="7744629" y="1397978"/>
          <a:ext cx="1397847" cy="931898"/>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endParaRPr lang="it-IT" sz="2900" kern="1200"/>
        </a:p>
      </dsp:txBody>
      <dsp:txXfrm>
        <a:off x="7771923" y="1425272"/>
        <a:ext cx="1343259" cy="877310"/>
      </dsp:txXfrm>
    </dsp:sp>
    <dsp:sp modelId="{FD5EEF01-B3E6-4BFE-967B-EF7641D099C3}">
      <dsp:nvSpPr>
        <dsp:cNvPr id="0" name=""/>
        <dsp:cNvSpPr/>
      </dsp:nvSpPr>
      <dsp:spPr>
        <a:xfrm>
          <a:off x="8397833" y="2329876"/>
          <a:ext cx="91440" cy="372759"/>
        </a:xfrm>
        <a:custGeom>
          <a:avLst/>
          <a:gdLst/>
          <a:ahLst/>
          <a:cxnLst/>
          <a:rect l="0" t="0" r="0" b="0"/>
          <a:pathLst>
            <a:path>
              <a:moveTo>
                <a:pt x="45720" y="0"/>
              </a:moveTo>
              <a:lnTo>
                <a:pt x="45720" y="372759"/>
              </a:lnTo>
            </a:path>
          </a:pathLst>
        </a:custGeom>
        <a:noFill/>
        <a:ln w="15875"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C6C2545-0994-46B3-894A-BAF93B9E5CA4}">
      <dsp:nvSpPr>
        <dsp:cNvPr id="0" name=""/>
        <dsp:cNvSpPr/>
      </dsp:nvSpPr>
      <dsp:spPr>
        <a:xfrm>
          <a:off x="7744629" y="2702635"/>
          <a:ext cx="1397847" cy="931898"/>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endParaRPr lang="it-IT" sz="2900" kern="1200"/>
        </a:p>
      </dsp:txBody>
      <dsp:txXfrm>
        <a:off x="7771923" y="2729929"/>
        <a:ext cx="1343259" cy="87731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93807A-E048-4917-A0B5-73D17FA75326}">
      <dsp:nvSpPr>
        <dsp:cNvPr id="0" name=""/>
        <dsp:cNvSpPr/>
      </dsp:nvSpPr>
      <dsp:spPr>
        <a:xfrm>
          <a:off x="26882" y="0"/>
          <a:ext cx="2400044" cy="968061"/>
        </a:xfrm>
        <a:prstGeom prst="roundRect">
          <a:avLst>
            <a:gd name="adj" fmla="val 10000"/>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it-IT" sz="3300" kern="1200" dirty="0"/>
            <a:t>S(n)</a:t>
          </a:r>
        </a:p>
      </dsp:txBody>
      <dsp:txXfrm>
        <a:off x="55236" y="28354"/>
        <a:ext cx="2343336" cy="911353"/>
      </dsp:txXfrm>
    </dsp:sp>
    <dsp:sp modelId="{E872AC78-A471-43ED-8448-59D963BC80DF}">
      <dsp:nvSpPr>
        <dsp:cNvPr id="0" name=""/>
        <dsp:cNvSpPr/>
      </dsp:nvSpPr>
      <dsp:spPr>
        <a:xfrm>
          <a:off x="2660492" y="405046"/>
          <a:ext cx="495158" cy="157968"/>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it-IT" sz="500" kern="1200"/>
        </a:p>
      </dsp:txBody>
      <dsp:txXfrm>
        <a:off x="2660492" y="436640"/>
        <a:ext cx="447768" cy="94780"/>
      </dsp:txXfrm>
    </dsp:sp>
    <dsp:sp modelId="{ABEC6046-0B36-438E-B0B7-15A96BCCF147}">
      <dsp:nvSpPr>
        <dsp:cNvPr id="0" name=""/>
        <dsp:cNvSpPr/>
      </dsp:nvSpPr>
      <dsp:spPr>
        <a:xfrm>
          <a:off x="3361187" y="0"/>
          <a:ext cx="2400044" cy="968061"/>
        </a:xfrm>
        <a:prstGeom prst="roundRect">
          <a:avLst>
            <a:gd name="adj" fmla="val 10000"/>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it-IT" sz="3300" kern="1200" dirty="0"/>
            <a:t>I(n)</a:t>
          </a:r>
        </a:p>
      </dsp:txBody>
      <dsp:txXfrm>
        <a:off x="3389541" y="28354"/>
        <a:ext cx="2343336" cy="91135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BD6906-3820-403F-90F7-5BDF78EEDB3E}">
      <dsp:nvSpPr>
        <dsp:cNvPr id="0" name=""/>
        <dsp:cNvSpPr/>
      </dsp:nvSpPr>
      <dsp:spPr>
        <a:xfrm>
          <a:off x="9099" y="1041416"/>
          <a:ext cx="2719861" cy="1631917"/>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0" tIns="209550" rIns="209550" bIns="209550" numCol="1" spcCol="1270" anchor="ctr" anchorCtr="0">
          <a:noAutofit/>
        </a:bodyPr>
        <a:lstStyle/>
        <a:p>
          <a:pPr marL="0" lvl="0" indent="0" algn="ctr" defTabSz="2444750">
            <a:lnSpc>
              <a:spcPct val="90000"/>
            </a:lnSpc>
            <a:spcBef>
              <a:spcPct val="0"/>
            </a:spcBef>
            <a:spcAft>
              <a:spcPct val="35000"/>
            </a:spcAft>
            <a:buNone/>
          </a:pPr>
          <a:endParaRPr lang="it-IT" sz="5500" kern="1200"/>
        </a:p>
      </dsp:txBody>
      <dsp:txXfrm>
        <a:off x="56896" y="1089213"/>
        <a:ext cx="2624267" cy="1536323"/>
      </dsp:txXfrm>
    </dsp:sp>
    <dsp:sp modelId="{385117B0-F5A7-431D-A759-FF785D2BF516}">
      <dsp:nvSpPr>
        <dsp:cNvPr id="0" name=""/>
        <dsp:cNvSpPr/>
      </dsp:nvSpPr>
      <dsp:spPr>
        <a:xfrm>
          <a:off x="3000947" y="1520112"/>
          <a:ext cx="576610" cy="67452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it-IT" sz="2000" kern="1200"/>
        </a:p>
      </dsp:txBody>
      <dsp:txXfrm>
        <a:off x="3000947" y="1655017"/>
        <a:ext cx="403627" cy="404715"/>
      </dsp:txXfrm>
    </dsp:sp>
    <dsp:sp modelId="{D5464900-FA8D-433D-B105-3C6A47AEFCA5}">
      <dsp:nvSpPr>
        <dsp:cNvPr id="0" name=""/>
        <dsp:cNvSpPr/>
      </dsp:nvSpPr>
      <dsp:spPr>
        <a:xfrm>
          <a:off x="3816906" y="1041416"/>
          <a:ext cx="2719861" cy="1631917"/>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0" tIns="209550" rIns="209550" bIns="209550" numCol="1" spcCol="1270" anchor="ctr" anchorCtr="0">
          <a:noAutofit/>
        </a:bodyPr>
        <a:lstStyle/>
        <a:p>
          <a:pPr marL="0" lvl="0" indent="0" algn="ctr" defTabSz="2444750">
            <a:lnSpc>
              <a:spcPct val="90000"/>
            </a:lnSpc>
            <a:spcBef>
              <a:spcPct val="0"/>
            </a:spcBef>
            <a:spcAft>
              <a:spcPct val="35000"/>
            </a:spcAft>
            <a:buNone/>
          </a:pPr>
          <a:endParaRPr lang="it-IT" sz="5500" kern="1200"/>
        </a:p>
      </dsp:txBody>
      <dsp:txXfrm>
        <a:off x="3864703" y="1089213"/>
        <a:ext cx="2624267" cy="1536323"/>
      </dsp:txXfrm>
    </dsp:sp>
    <dsp:sp modelId="{60725D8D-578A-440F-8432-E6B89E07127B}">
      <dsp:nvSpPr>
        <dsp:cNvPr id="0" name=""/>
        <dsp:cNvSpPr/>
      </dsp:nvSpPr>
      <dsp:spPr>
        <a:xfrm>
          <a:off x="6808754" y="1520112"/>
          <a:ext cx="576610" cy="67452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it-IT" sz="2000" kern="1200"/>
        </a:p>
      </dsp:txBody>
      <dsp:txXfrm>
        <a:off x="6808754" y="1655017"/>
        <a:ext cx="403627" cy="404715"/>
      </dsp:txXfrm>
    </dsp:sp>
    <dsp:sp modelId="{E78099B3-D07E-4BF9-954A-1BAB46D794CE}">
      <dsp:nvSpPr>
        <dsp:cNvPr id="0" name=""/>
        <dsp:cNvSpPr/>
      </dsp:nvSpPr>
      <dsp:spPr>
        <a:xfrm>
          <a:off x="7624713" y="1041416"/>
          <a:ext cx="2719861" cy="1631917"/>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0" tIns="209550" rIns="209550" bIns="209550" numCol="1" spcCol="1270" anchor="ctr" anchorCtr="0">
          <a:noAutofit/>
        </a:bodyPr>
        <a:lstStyle/>
        <a:p>
          <a:pPr marL="0" lvl="0" indent="0" algn="ctr" defTabSz="2444750">
            <a:lnSpc>
              <a:spcPct val="90000"/>
            </a:lnSpc>
            <a:spcBef>
              <a:spcPct val="0"/>
            </a:spcBef>
            <a:spcAft>
              <a:spcPct val="35000"/>
            </a:spcAft>
            <a:buNone/>
          </a:pPr>
          <a:endParaRPr lang="it-IT" sz="5500" kern="1200"/>
        </a:p>
      </dsp:txBody>
      <dsp:txXfrm>
        <a:off x="7672510" y="1089213"/>
        <a:ext cx="2624267" cy="153632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B070C9-AFDB-46DF-83AF-B772ECF68A2B}">
      <dsp:nvSpPr>
        <dsp:cNvPr id="0" name=""/>
        <dsp:cNvSpPr/>
      </dsp:nvSpPr>
      <dsp:spPr>
        <a:xfrm rot="10803737">
          <a:off x="3573900" y="1206734"/>
          <a:ext cx="658992" cy="0"/>
        </a:xfrm>
        <a:custGeom>
          <a:avLst/>
          <a:gdLst/>
          <a:ahLst/>
          <a:cxnLst/>
          <a:rect l="0" t="0" r="0" b="0"/>
          <a:pathLst>
            <a:path>
              <a:moveTo>
                <a:pt x="0" y="0"/>
              </a:moveTo>
              <a:lnTo>
                <a:pt x="658992" y="0"/>
              </a:lnTo>
            </a:path>
          </a:pathLst>
        </a:custGeom>
        <a:noFill/>
        <a:ln w="15875" cap="rnd" cmpd="sng" algn="ctr">
          <a:solidFill>
            <a:schemeClr val="dk2">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E1A7C3F5-96F8-4CDD-8592-6BC40B86BECC}">
      <dsp:nvSpPr>
        <dsp:cNvPr id="0" name=""/>
        <dsp:cNvSpPr/>
      </dsp:nvSpPr>
      <dsp:spPr>
        <a:xfrm rot="6147305">
          <a:off x="4784423" y="2964023"/>
          <a:ext cx="1119504" cy="0"/>
        </a:xfrm>
        <a:custGeom>
          <a:avLst/>
          <a:gdLst/>
          <a:ahLst/>
          <a:cxnLst/>
          <a:rect l="0" t="0" r="0" b="0"/>
          <a:pathLst>
            <a:path>
              <a:moveTo>
                <a:pt x="0" y="0"/>
              </a:moveTo>
              <a:lnTo>
                <a:pt x="1119504" y="0"/>
              </a:lnTo>
            </a:path>
          </a:pathLst>
        </a:custGeom>
        <a:noFill/>
        <a:ln w="15875" cap="rnd" cmpd="sng" algn="ctr">
          <a:solidFill>
            <a:schemeClr val="dk2">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3B203FD0-6AB9-4C65-87A9-7783E1BC5B17}">
      <dsp:nvSpPr>
        <dsp:cNvPr id="0" name=""/>
        <dsp:cNvSpPr/>
      </dsp:nvSpPr>
      <dsp:spPr>
        <a:xfrm rot="4070687">
          <a:off x="5849502" y="2974347"/>
          <a:ext cx="1202599" cy="0"/>
        </a:xfrm>
        <a:custGeom>
          <a:avLst/>
          <a:gdLst/>
          <a:ahLst/>
          <a:cxnLst/>
          <a:rect l="0" t="0" r="0" b="0"/>
          <a:pathLst>
            <a:path>
              <a:moveTo>
                <a:pt x="0" y="0"/>
              </a:moveTo>
              <a:lnTo>
                <a:pt x="1202599" y="0"/>
              </a:lnTo>
            </a:path>
          </a:pathLst>
        </a:custGeom>
        <a:noFill/>
        <a:ln w="15875" cap="rnd" cmpd="sng" algn="ctr">
          <a:solidFill>
            <a:schemeClr val="dk2">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72ACEED4-8CA9-4B89-8FC8-2817B0630597}">
      <dsp:nvSpPr>
        <dsp:cNvPr id="0" name=""/>
        <dsp:cNvSpPr/>
      </dsp:nvSpPr>
      <dsp:spPr>
        <a:xfrm>
          <a:off x="4232893" y="0"/>
          <a:ext cx="2997960" cy="2417444"/>
        </a:xfrm>
        <a:prstGeom prst="roundRect">
          <a:avLst/>
        </a:prstGeom>
        <a:gradFill rotWithShape="0">
          <a:gsLst>
            <a:gs pos="0">
              <a:schemeClr val="dk2">
                <a:hueOff val="0"/>
                <a:satOff val="0"/>
                <a:lumOff val="0"/>
                <a:alphaOff val="0"/>
                <a:tint val="96000"/>
                <a:lumMod val="104000"/>
              </a:schemeClr>
            </a:gs>
            <a:gs pos="100000">
              <a:schemeClr val="dk2">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066800">
            <a:lnSpc>
              <a:spcPct val="90000"/>
            </a:lnSpc>
            <a:spcBef>
              <a:spcPct val="0"/>
            </a:spcBef>
            <a:spcAft>
              <a:spcPct val="35000"/>
            </a:spcAft>
            <a:buNone/>
          </a:pPr>
          <a:r>
            <a:rPr lang="it-IT" sz="2400" kern="1200" dirty="0"/>
            <a:t>Modello SIS </a:t>
          </a:r>
        </a:p>
        <a:p>
          <a:pPr marL="0" lvl="0" indent="0" algn="ctr" defTabSz="1066800">
            <a:lnSpc>
              <a:spcPct val="90000"/>
            </a:lnSpc>
            <a:spcBef>
              <a:spcPct val="0"/>
            </a:spcBef>
            <a:spcAft>
              <a:spcPct val="35000"/>
            </a:spcAft>
            <a:buNone/>
          </a:pPr>
          <a:r>
            <a:rPr lang="it-IT" sz="2400" kern="1200" dirty="0"/>
            <a:t>Gli infetti guariscono e possono riammalarsi </a:t>
          </a:r>
        </a:p>
      </dsp:txBody>
      <dsp:txXfrm>
        <a:off x="4350903" y="118010"/>
        <a:ext cx="2761940" cy="2181424"/>
      </dsp:txXfrm>
    </dsp:sp>
    <dsp:sp modelId="{219A80BB-C279-4928-86C3-C68A5C1632D7}">
      <dsp:nvSpPr>
        <dsp:cNvPr id="0" name=""/>
        <dsp:cNvSpPr/>
      </dsp:nvSpPr>
      <dsp:spPr>
        <a:xfrm>
          <a:off x="6194740" y="3531250"/>
          <a:ext cx="1392543" cy="1048430"/>
        </a:xfrm>
        <a:prstGeom prst="roundRect">
          <a:avLst/>
        </a:prstGeom>
        <a:gradFill rotWithShape="0">
          <a:gsLst>
            <a:gs pos="0">
              <a:schemeClr val="dk2">
                <a:hueOff val="0"/>
                <a:satOff val="0"/>
                <a:lumOff val="0"/>
                <a:alphaOff val="0"/>
                <a:tint val="96000"/>
                <a:lumMod val="104000"/>
              </a:schemeClr>
            </a:gs>
            <a:gs pos="100000">
              <a:schemeClr val="dk2">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5880" tIns="55880" rIns="55880" bIns="55880" numCol="1" spcCol="1270" anchor="ctr" anchorCtr="0">
          <a:noAutofit/>
        </a:bodyPr>
        <a:lstStyle/>
        <a:p>
          <a:pPr marL="0" lvl="0" indent="0" algn="ctr" defTabSz="977900">
            <a:lnSpc>
              <a:spcPct val="90000"/>
            </a:lnSpc>
            <a:spcBef>
              <a:spcPct val="0"/>
            </a:spcBef>
            <a:spcAft>
              <a:spcPct val="35000"/>
            </a:spcAft>
            <a:buNone/>
          </a:pPr>
          <a:r>
            <a:rPr lang="it-IT" sz="2200" kern="1200" dirty="0"/>
            <a:t>SIS epidemico</a:t>
          </a:r>
        </a:p>
      </dsp:txBody>
      <dsp:txXfrm>
        <a:off x="6245920" y="3582430"/>
        <a:ext cx="1290183" cy="946070"/>
      </dsp:txXfrm>
    </dsp:sp>
    <dsp:sp modelId="{4F92EAB4-1CE0-4C45-AE28-A166832A8199}">
      <dsp:nvSpPr>
        <dsp:cNvPr id="0" name=""/>
        <dsp:cNvSpPr/>
      </dsp:nvSpPr>
      <dsp:spPr>
        <a:xfrm>
          <a:off x="4400843" y="3510601"/>
          <a:ext cx="1408468" cy="1071876"/>
        </a:xfrm>
        <a:prstGeom prst="roundRect">
          <a:avLst/>
        </a:prstGeom>
        <a:gradFill rotWithShape="0">
          <a:gsLst>
            <a:gs pos="0">
              <a:schemeClr val="dk2">
                <a:hueOff val="0"/>
                <a:satOff val="0"/>
                <a:lumOff val="0"/>
                <a:alphaOff val="0"/>
                <a:tint val="96000"/>
                <a:lumMod val="104000"/>
              </a:schemeClr>
            </a:gs>
            <a:gs pos="100000">
              <a:schemeClr val="dk2">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5880" tIns="55880" rIns="55880" bIns="55880" numCol="1" spcCol="1270" anchor="ctr" anchorCtr="0">
          <a:noAutofit/>
        </a:bodyPr>
        <a:lstStyle/>
        <a:p>
          <a:pPr marL="0" lvl="0" indent="0" algn="ctr" defTabSz="977900">
            <a:lnSpc>
              <a:spcPct val="90000"/>
            </a:lnSpc>
            <a:spcBef>
              <a:spcPct val="0"/>
            </a:spcBef>
            <a:spcAft>
              <a:spcPct val="35000"/>
            </a:spcAft>
            <a:buNone/>
          </a:pPr>
          <a:r>
            <a:rPr lang="it-IT" sz="2200" kern="1200" dirty="0"/>
            <a:t>SIS  endemico</a:t>
          </a:r>
        </a:p>
      </dsp:txBody>
      <dsp:txXfrm>
        <a:off x="4453168" y="3562926"/>
        <a:ext cx="1303818" cy="967226"/>
      </dsp:txXfrm>
    </dsp:sp>
    <dsp:sp modelId="{421A188E-9BFB-4FEA-B9D5-78CA8D76E5F4}">
      <dsp:nvSpPr>
        <dsp:cNvPr id="0" name=""/>
        <dsp:cNvSpPr/>
      </dsp:nvSpPr>
      <dsp:spPr>
        <a:xfrm>
          <a:off x="814942" y="0"/>
          <a:ext cx="2758958" cy="2409753"/>
        </a:xfrm>
        <a:prstGeom prst="roundRect">
          <a:avLst/>
        </a:prstGeom>
        <a:gradFill rotWithShape="0">
          <a:gsLst>
            <a:gs pos="0">
              <a:schemeClr val="dk2">
                <a:hueOff val="0"/>
                <a:satOff val="0"/>
                <a:lumOff val="0"/>
                <a:alphaOff val="0"/>
                <a:tint val="96000"/>
                <a:lumMod val="104000"/>
              </a:schemeClr>
            </a:gs>
            <a:gs pos="100000">
              <a:schemeClr val="dk2">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066800">
            <a:lnSpc>
              <a:spcPct val="90000"/>
            </a:lnSpc>
            <a:spcBef>
              <a:spcPct val="0"/>
            </a:spcBef>
            <a:spcAft>
              <a:spcPct val="35000"/>
            </a:spcAft>
            <a:buNone/>
          </a:pPr>
          <a:r>
            <a:rPr lang="it-IT" sz="2400" kern="1200" dirty="0"/>
            <a:t>Modello SIR </a:t>
          </a:r>
        </a:p>
        <a:p>
          <a:pPr marL="0" lvl="0" indent="0" algn="ctr" defTabSz="1066800">
            <a:lnSpc>
              <a:spcPct val="90000"/>
            </a:lnSpc>
            <a:spcBef>
              <a:spcPct val="0"/>
            </a:spcBef>
            <a:spcAft>
              <a:spcPct val="35000"/>
            </a:spcAft>
            <a:buNone/>
          </a:pPr>
          <a:r>
            <a:rPr lang="it-IT" sz="2400" kern="1200" dirty="0"/>
            <a:t>Gli infetti guariscono e diventano immuni </a:t>
          </a:r>
        </a:p>
      </dsp:txBody>
      <dsp:txXfrm>
        <a:off x="932576" y="117634"/>
        <a:ext cx="2523690" cy="2174485"/>
      </dsp:txXfrm>
    </dsp:sp>
    <dsp:sp modelId="{334D1998-942B-419D-BEB8-26D6428DC691}">
      <dsp:nvSpPr>
        <dsp:cNvPr id="0" name=""/>
        <dsp:cNvSpPr/>
      </dsp:nvSpPr>
      <dsp:spPr>
        <a:xfrm rot="4335819">
          <a:off x="2175194" y="2963944"/>
          <a:ext cx="1163694" cy="0"/>
        </a:xfrm>
        <a:custGeom>
          <a:avLst/>
          <a:gdLst/>
          <a:ahLst/>
          <a:cxnLst/>
          <a:rect l="0" t="0" r="0" b="0"/>
          <a:pathLst>
            <a:path>
              <a:moveTo>
                <a:pt x="0" y="0"/>
              </a:moveTo>
              <a:lnTo>
                <a:pt x="1163694" y="0"/>
              </a:lnTo>
            </a:path>
          </a:pathLst>
        </a:custGeom>
        <a:noFill/>
        <a:ln w="15875" cap="rnd" cmpd="sng" algn="ctr">
          <a:solidFill>
            <a:schemeClr val="dk2">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F017C1EA-C385-4169-A65A-C40FB2D51BD3}">
      <dsp:nvSpPr>
        <dsp:cNvPr id="0" name=""/>
        <dsp:cNvSpPr/>
      </dsp:nvSpPr>
      <dsp:spPr>
        <a:xfrm>
          <a:off x="2390559" y="3518135"/>
          <a:ext cx="1435302" cy="1087520"/>
        </a:xfrm>
        <a:prstGeom prst="roundRect">
          <a:avLst/>
        </a:prstGeom>
        <a:gradFill rotWithShape="0">
          <a:gsLst>
            <a:gs pos="0">
              <a:schemeClr val="dk2">
                <a:hueOff val="0"/>
                <a:satOff val="0"/>
                <a:lumOff val="0"/>
                <a:alphaOff val="0"/>
                <a:tint val="96000"/>
                <a:lumMod val="104000"/>
              </a:schemeClr>
            </a:gs>
            <a:gs pos="100000">
              <a:schemeClr val="dk2">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8420" tIns="58420" rIns="58420" bIns="58420" numCol="1" spcCol="1270" anchor="ctr" anchorCtr="0">
          <a:noAutofit/>
        </a:bodyPr>
        <a:lstStyle/>
        <a:p>
          <a:pPr marL="0" lvl="0" indent="0" algn="ctr" defTabSz="1022350">
            <a:lnSpc>
              <a:spcPct val="90000"/>
            </a:lnSpc>
            <a:spcBef>
              <a:spcPct val="0"/>
            </a:spcBef>
            <a:spcAft>
              <a:spcPct val="35000"/>
            </a:spcAft>
            <a:buNone/>
          </a:pPr>
          <a:r>
            <a:rPr lang="it-IT" sz="2300" kern="1200" dirty="0"/>
            <a:t>SIR epidemico</a:t>
          </a:r>
        </a:p>
      </dsp:txBody>
      <dsp:txXfrm>
        <a:off x="2443647" y="3571223"/>
        <a:ext cx="1329126" cy="981344"/>
      </dsp:txXfrm>
    </dsp:sp>
    <dsp:sp modelId="{DFEB5A90-FAF4-4F5B-9059-DE7EFA461DBD}">
      <dsp:nvSpPr>
        <dsp:cNvPr id="0" name=""/>
        <dsp:cNvSpPr/>
      </dsp:nvSpPr>
      <dsp:spPr>
        <a:xfrm rot="6793568">
          <a:off x="873537" y="2939513"/>
          <a:ext cx="1152961" cy="0"/>
        </a:xfrm>
        <a:custGeom>
          <a:avLst/>
          <a:gdLst/>
          <a:ahLst/>
          <a:cxnLst/>
          <a:rect l="0" t="0" r="0" b="0"/>
          <a:pathLst>
            <a:path>
              <a:moveTo>
                <a:pt x="0" y="0"/>
              </a:moveTo>
              <a:lnTo>
                <a:pt x="1152961" y="0"/>
              </a:lnTo>
            </a:path>
          </a:pathLst>
        </a:custGeom>
        <a:noFill/>
        <a:ln w="15875" cap="rnd" cmpd="sng" algn="ctr">
          <a:solidFill>
            <a:schemeClr val="dk2">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AFC5C3AC-C85B-414F-9CEC-E3B069501E30}">
      <dsp:nvSpPr>
        <dsp:cNvPr id="0" name=""/>
        <dsp:cNvSpPr/>
      </dsp:nvSpPr>
      <dsp:spPr>
        <a:xfrm>
          <a:off x="224512" y="3469273"/>
          <a:ext cx="1525773" cy="1096505"/>
        </a:xfrm>
        <a:prstGeom prst="roundRect">
          <a:avLst/>
        </a:prstGeom>
        <a:gradFill rotWithShape="0">
          <a:gsLst>
            <a:gs pos="0">
              <a:schemeClr val="dk2">
                <a:hueOff val="0"/>
                <a:satOff val="0"/>
                <a:lumOff val="0"/>
                <a:alphaOff val="0"/>
                <a:tint val="96000"/>
                <a:lumMod val="104000"/>
              </a:schemeClr>
            </a:gs>
            <a:gs pos="100000">
              <a:schemeClr val="dk2">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8420" tIns="58420" rIns="58420" bIns="58420" numCol="1" spcCol="1270" anchor="ctr" anchorCtr="0">
          <a:noAutofit/>
        </a:bodyPr>
        <a:lstStyle/>
        <a:p>
          <a:pPr marL="0" lvl="0" indent="0" algn="ctr" defTabSz="1022350">
            <a:lnSpc>
              <a:spcPct val="90000"/>
            </a:lnSpc>
            <a:spcBef>
              <a:spcPct val="0"/>
            </a:spcBef>
            <a:spcAft>
              <a:spcPct val="35000"/>
            </a:spcAft>
            <a:buNone/>
          </a:pPr>
          <a:r>
            <a:rPr lang="it-IT" sz="2300" kern="1200" dirty="0"/>
            <a:t>SIR endemico</a:t>
          </a:r>
        </a:p>
      </dsp:txBody>
      <dsp:txXfrm>
        <a:off x="278039" y="3522800"/>
        <a:ext cx="1418719" cy="98945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6CBC8F-57BB-4BEE-97B4-023CA3564766}">
      <dsp:nvSpPr>
        <dsp:cNvPr id="0" name=""/>
        <dsp:cNvSpPr/>
      </dsp:nvSpPr>
      <dsp:spPr>
        <a:xfrm>
          <a:off x="2085919" y="858947"/>
          <a:ext cx="1993182" cy="960910"/>
        </a:xfrm>
        <a:prstGeom prst="roundRect">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it-IT" sz="3000" kern="1200" dirty="0"/>
            <a:t>S(n)</a:t>
          </a:r>
        </a:p>
      </dsp:txBody>
      <dsp:txXfrm>
        <a:off x="2132827" y="905855"/>
        <a:ext cx="1899366" cy="867094"/>
      </dsp:txXfrm>
    </dsp:sp>
    <dsp:sp modelId="{049B27D8-FE42-4A72-9112-60A0765A0C0C}">
      <dsp:nvSpPr>
        <dsp:cNvPr id="0" name=""/>
        <dsp:cNvSpPr/>
      </dsp:nvSpPr>
      <dsp:spPr>
        <a:xfrm>
          <a:off x="3078633" y="247402"/>
          <a:ext cx="2199807" cy="2199807"/>
        </a:xfrm>
        <a:custGeom>
          <a:avLst/>
          <a:gdLst/>
          <a:ahLst/>
          <a:cxnLst/>
          <a:rect l="0" t="0" r="0" b="0"/>
          <a:pathLst>
            <a:path>
              <a:moveTo>
                <a:pt x="353103" y="292390"/>
              </a:moveTo>
              <a:arcTo wR="1099903" hR="1099903" stAng="13634214" swAng="5371154"/>
            </a:path>
          </a:pathLst>
        </a:custGeom>
        <a:noFill/>
        <a:ln w="57150" cap="rnd" cmpd="sng" algn="ctr">
          <a:solidFill>
            <a:schemeClr val="accent1">
              <a:lumMod val="75000"/>
            </a:schemeClr>
          </a:solidFill>
          <a:prstDash val="solid"/>
          <a:tailEnd type="arrow"/>
        </a:ln>
        <a:effectLst/>
      </dsp:spPr>
      <dsp:style>
        <a:lnRef idx="1">
          <a:scrgbClr r="0" g="0" b="0"/>
        </a:lnRef>
        <a:fillRef idx="0">
          <a:scrgbClr r="0" g="0" b="0"/>
        </a:fillRef>
        <a:effectRef idx="0">
          <a:scrgbClr r="0" g="0" b="0"/>
        </a:effectRef>
        <a:fontRef idx="minor"/>
      </dsp:style>
    </dsp:sp>
    <dsp:sp modelId="{08B9E920-BE33-43DF-AB19-D3B7D0F04B34}">
      <dsp:nvSpPr>
        <dsp:cNvPr id="0" name=""/>
        <dsp:cNvSpPr/>
      </dsp:nvSpPr>
      <dsp:spPr>
        <a:xfrm>
          <a:off x="4278172" y="928761"/>
          <a:ext cx="1993182" cy="913764"/>
        </a:xfrm>
        <a:prstGeom prst="roundRect">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it-IT" sz="3000" kern="1200" dirty="0"/>
            <a:t>I(n)</a:t>
          </a:r>
        </a:p>
      </dsp:txBody>
      <dsp:txXfrm>
        <a:off x="4322778" y="973367"/>
        <a:ext cx="1903970" cy="824552"/>
      </dsp:txXfrm>
    </dsp:sp>
    <dsp:sp modelId="{9DB48860-E641-4D2F-A0C7-2259E9169B3F}">
      <dsp:nvSpPr>
        <dsp:cNvPr id="0" name=""/>
        <dsp:cNvSpPr/>
      </dsp:nvSpPr>
      <dsp:spPr>
        <a:xfrm>
          <a:off x="3078915" y="232164"/>
          <a:ext cx="2199807" cy="2199807"/>
        </a:xfrm>
        <a:custGeom>
          <a:avLst/>
          <a:gdLst/>
          <a:ahLst/>
          <a:cxnLst/>
          <a:rect l="0" t="0" r="0" b="0"/>
          <a:pathLst>
            <a:path>
              <a:moveTo>
                <a:pt x="1834828" y="1918240"/>
              </a:moveTo>
              <a:arcTo wR="1099903" hR="1099903" stAng="2884434" swAng="5110643"/>
            </a:path>
          </a:pathLst>
        </a:custGeom>
        <a:noFill/>
        <a:ln w="57150" cap="rnd" cmpd="sng" algn="ctr">
          <a:solidFill>
            <a:schemeClr val="accent6">
              <a:lumMod val="7500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CCC218-9FDD-404F-8195-484878117BC5}">
      <dsp:nvSpPr>
        <dsp:cNvPr id="0" name=""/>
        <dsp:cNvSpPr/>
      </dsp:nvSpPr>
      <dsp:spPr>
        <a:xfrm>
          <a:off x="2972558" y="134800"/>
          <a:ext cx="3247937" cy="1948762"/>
        </a:xfrm>
        <a:prstGeom prst="roundRect">
          <a:avLst>
            <a:gd name="adj" fmla="val 10000"/>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it-IT" sz="2000" kern="1200" dirty="0">
              <a:solidFill>
                <a:schemeClr val="bg2"/>
              </a:solidFill>
              <a:sym typeface="Symbol" panose="05050102010706020507" pitchFamily="18" charset="2"/>
            </a:rPr>
            <a:t>La presenza del termine S(n)/N fa in modo che al diminuire dei suscettibili diminuiscano pure i contagiati.</a:t>
          </a:r>
          <a:endParaRPr lang="it-IT" sz="2000" kern="1200" dirty="0"/>
        </a:p>
      </dsp:txBody>
      <dsp:txXfrm>
        <a:off x="3029635" y="191877"/>
        <a:ext cx="3133783" cy="1834608"/>
      </dsp:txXfrm>
    </dsp:sp>
    <dsp:sp modelId="{743C1DE5-D356-402A-990D-6F7CAD9C6247}">
      <dsp:nvSpPr>
        <dsp:cNvPr id="0" name=""/>
        <dsp:cNvSpPr/>
      </dsp:nvSpPr>
      <dsp:spPr>
        <a:xfrm>
          <a:off x="6506314" y="706437"/>
          <a:ext cx="688562" cy="805488"/>
        </a:xfrm>
        <a:prstGeom prst="rightArrow">
          <a:avLst>
            <a:gd name="adj1" fmla="val 60000"/>
            <a:gd name="adj2" fmla="val 50000"/>
          </a:avLst>
        </a:prstGeom>
        <a:solidFill>
          <a:schemeClr val="accent1">
            <a:tint val="60000"/>
            <a:hueOff val="0"/>
            <a:satOff val="0"/>
            <a:lumOff val="0"/>
            <a:alphaOff val="0"/>
          </a:schemeClr>
        </a:solidFill>
        <a:ln>
          <a:noFill/>
        </a:ln>
        <a:effectLst>
          <a:outerShdw blurRad="63500" dist="25400" dir="5400000" rotWithShape="0">
            <a:srgbClr val="000000">
              <a:alpha val="60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it-IT" sz="2000" kern="1200"/>
        </a:p>
      </dsp:txBody>
      <dsp:txXfrm>
        <a:off x="6506314" y="867535"/>
        <a:ext cx="481993" cy="483292"/>
      </dsp:txXfrm>
    </dsp:sp>
    <dsp:sp modelId="{B42F6A58-2C0E-4146-84EA-37FBDFB49E3C}">
      <dsp:nvSpPr>
        <dsp:cNvPr id="0" name=""/>
        <dsp:cNvSpPr/>
      </dsp:nvSpPr>
      <dsp:spPr>
        <a:xfrm>
          <a:off x="7519670" y="134800"/>
          <a:ext cx="4595538" cy="1948762"/>
        </a:xfrm>
        <a:prstGeom prst="roundRect">
          <a:avLst>
            <a:gd name="adj" fmla="val 10000"/>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it-IT" sz="2000" kern="1200" dirty="0">
              <a:solidFill>
                <a:schemeClr val="bg2"/>
              </a:solidFill>
              <a:sym typeface="Symbol" panose="05050102010706020507" pitchFamily="18" charset="2"/>
            </a:rPr>
            <a:t>All’inizio del contagio prevale ancora l’andamento esponenziale del numero di infetti: il termine S/N all’inizio è molto vicino a 1 (I(t)/N è molto piccolo)</a:t>
          </a:r>
        </a:p>
      </dsp:txBody>
      <dsp:txXfrm>
        <a:off x="7576747" y="191877"/>
        <a:ext cx="4481384" cy="1834608"/>
      </dsp:txXfrm>
    </dsp:sp>
    <dsp:sp modelId="{1B15A43D-F26E-413F-82E3-79BBEFDE1372}">
      <dsp:nvSpPr>
        <dsp:cNvPr id="0" name=""/>
        <dsp:cNvSpPr/>
      </dsp:nvSpPr>
      <dsp:spPr>
        <a:xfrm rot="4449063">
          <a:off x="9915612" y="2524647"/>
          <a:ext cx="816342" cy="805488"/>
        </a:xfrm>
        <a:prstGeom prst="rightArrow">
          <a:avLst>
            <a:gd name="adj1" fmla="val 60000"/>
            <a:gd name="adj2" fmla="val 50000"/>
          </a:avLst>
        </a:prstGeom>
        <a:solidFill>
          <a:schemeClr val="accent1">
            <a:tint val="60000"/>
            <a:hueOff val="0"/>
            <a:satOff val="0"/>
            <a:lumOff val="0"/>
            <a:alphaOff val="0"/>
          </a:schemeClr>
        </a:solidFill>
        <a:ln>
          <a:noFill/>
        </a:ln>
        <a:effectLst>
          <a:outerShdw blurRad="63500" dist="25400" dir="5400000" rotWithShape="0">
            <a:srgbClr val="000000">
              <a:alpha val="60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it-IT" sz="2000" kern="1200"/>
        </a:p>
      </dsp:txBody>
      <dsp:txXfrm rot="-5400000">
        <a:off x="10049140" y="2523813"/>
        <a:ext cx="483292" cy="574696"/>
      </dsp:txXfrm>
    </dsp:sp>
    <dsp:sp modelId="{9580CC16-4885-45CC-BF61-C6CD08A64046}">
      <dsp:nvSpPr>
        <dsp:cNvPr id="0" name=""/>
        <dsp:cNvSpPr/>
      </dsp:nvSpPr>
      <dsp:spPr>
        <a:xfrm>
          <a:off x="9467458" y="3565277"/>
          <a:ext cx="2647750" cy="1948762"/>
        </a:xfrm>
        <a:prstGeom prst="roundRect">
          <a:avLst>
            <a:gd name="adj" fmla="val 10000"/>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it-IT" sz="2000" kern="1200" dirty="0">
              <a:solidFill>
                <a:schemeClr val="bg2"/>
              </a:solidFill>
              <a:sym typeface="Symbol" panose="05050102010706020507" pitchFamily="18" charset="2"/>
            </a:rPr>
            <a:t>Il termine S/N diminuisce al crescere degli infetti, per cui il numero di nuovi infetti diminuisce.</a:t>
          </a:r>
        </a:p>
      </dsp:txBody>
      <dsp:txXfrm>
        <a:off x="9524535" y="3622354"/>
        <a:ext cx="2533596" cy="1834608"/>
      </dsp:txXfrm>
    </dsp:sp>
    <dsp:sp modelId="{03D9AF8B-E36D-4F72-ACE4-CDF75ACAF31F}">
      <dsp:nvSpPr>
        <dsp:cNvPr id="0" name=""/>
        <dsp:cNvSpPr/>
      </dsp:nvSpPr>
      <dsp:spPr>
        <a:xfrm rot="10910212">
          <a:off x="8482423" y="4074033"/>
          <a:ext cx="696322" cy="805488"/>
        </a:xfrm>
        <a:prstGeom prst="rightArrow">
          <a:avLst>
            <a:gd name="adj1" fmla="val 60000"/>
            <a:gd name="adj2" fmla="val 50000"/>
          </a:avLst>
        </a:prstGeom>
        <a:solidFill>
          <a:schemeClr val="accent1">
            <a:tint val="60000"/>
            <a:hueOff val="0"/>
            <a:satOff val="0"/>
            <a:lumOff val="0"/>
            <a:alphaOff val="0"/>
          </a:schemeClr>
        </a:solidFill>
        <a:ln>
          <a:noFill/>
        </a:ln>
        <a:effectLst>
          <a:outerShdw blurRad="63500" dist="25400" dir="5400000" rotWithShape="0">
            <a:srgbClr val="000000">
              <a:alpha val="60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it-IT" sz="2000" kern="1200"/>
        </a:p>
      </dsp:txBody>
      <dsp:txXfrm rot="10800000">
        <a:off x="8691266" y="4238479"/>
        <a:ext cx="487425" cy="483292"/>
      </dsp:txXfrm>
    </dsp:sp>
    <dsp:sp modelId="{799577D0-E2AF-4D75-BD8F-41B48C2452CB}">
      <dsp:nvSpPr>
        <dsp:cNvPr id="0" name=""/>
        <dsp:cNvSpPr/>
      </dsp:nvSpPr>
      <dsp:spPr>
        <a:xfrm>
          <a:off x="4023103" y="3099874"/>
          <a:ext cx="4131213" cy="2577939"/>
        </a:xfrm>
        <a:prstGeom prst="roundRect">
          <a:avLst>
            <a:gd name="adj" fmla="val 10000"/>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it-IT" sz="2000" kern="1200" dirty="0">
              <a:solidFill>
                <a:schemeClr val="bg2"/>
              </a:solidFill>
              <a:sym typeface="Symbol" panose="05050102010706020507" pitchFamily="18" charset="2"/>
            </a:rPr>
            <a:t>L’effetto netto è che la curva assume di nuovo un andamento asintotico, in cui stavolta il limite asintotico non è N, il numero totale degli individui della popolazione, ma una sua frazione: N(1-/)</a:t>
          </a:r>
        </a:p>
      </dsp:txBody>
      <dsp:txXfrm>
        <a:off x="4098608" y="3175379"/>
        <a:ext cx="3980203" cy="2426929"/>
      </dsp:txXfrm>
    </dsp:sp>
    <dsp:sp modelId="{63DEB76F-E9A1-43AE-BB1C-00CB48B4E9DF}">
      <dsp:nvSpPr>
        <dsp:cNvPr id="0" name=""/>
        <dsp:cNvSpPr/>
      </dsp:nvSpPr>
      <dsp:spPr>
        <a:xfrm rot="10689659">
          <a:off x="3059021" y="4072435"/>
          <a:ext cx="681511" cy="805488"/>
        </a:xfrm>
        <a:prstGeom prst="rightArrow">
          <a:avLst>
            <a:gd name="adj1" fmla="val 60000"/>
            <a:gd name="adj2" fmla="val 50000"/>
          </a:avLst>
        </a:prstGeom>
        <a:solidFill>
          <a:schemeClr val="accent1">
            <a:tint val="60000"/>
            <a:hueOff val="0"/>
            <a:satOff val="0"/>
            <a:lumOff val="0"/>
            <a:alphaOff val="0"/>
          </a:schemeClr>
        </a:solidFill>
        <a:ln>
          <a:noFill/>
        </a:ln>
        <a:effectLst>
          <a:outerShdw blurRad="63500" dist="25400" dir="5400000" rotWithShape="0">
            <a:srgbClr val="000000">
              <a:alpha val="60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it-IT" sz="2000" kern="1200"/>
        </a:p>
      </dsp:txBody>
      <dsp:txXfrm rot="10800000">
        <a:off x="3263421" y="4230252"/>
        <a:ext cx="477058" cy="483292"/>
      </dsp:txXfrm>
    </dsp:sp>
    <dsp:sp modelId="{AB5B2FCA-1608-488B-9DEA-C24A085693EA}">
      <dsp:nvSpPr>
        <dsp:cNvPr id="0" name=""/>
        <dsp:cNvSpPr/>
      </dsp:nvSpPr>
      <dsp:spPr>
        <a:xfrm>
          <a:off x="45257" y="3565277"/>
          <a:ext cx="2692637" cy="1948762"/>
        </a:xfrm>
        <a:prstGeom prst="roundRect">
          <a:avLst>
            <a:gd name="adj" fmla="val 10000"/>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it-IT" sz="2000" kern="1200" dirty="0">
              <a:solidFill>
                <a:schemeClr val="bg2"/>
              </a:solidFill>
              <a:sym typeface="Symbol" panose="05050102010706020507" pitchFamily="18" charset="2"/>
            </a:rPr>
            <a:t>Per cui, in maniera più realistica, il modello  non descrive più la situazione in cui tutti si ammalano.</a:t>
          </a:r>
        </a:p>
      </dsp:txBody>
      <dsp:txXfrm>
        <a:off x="102334" y="3622354"/>
        <a:ext cx="2578483" cy="183460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layout12.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layout13.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layout15.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16.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18.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0EC045-90D0-49CC-8AC4-32E75163927F}" type="datetimeFigureOut">
              <a:rPr lang="it-IT" smtClean="0"/>
              <a:t>17/11/2020</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48D10D-30C9-423A-ACDA-DFB65DDDBCE6}" type="slidenum">
              <a:rPr lang="it-IT" smtClean="0"/>
              <a:t>‹N›</a:t>
            </a:fld>
            <a:endParaRPr lang="it-IT"/>
          </a:p>
        </p:txBody>
      </p:sp>
    </p:spTree>
    <p:extLst>
      <p:ext uri="{BB962C8B-B14F-4D97-AF65-F5344CB8AC3E}">
        <p14:creationId xmlns:p14="http://schemas.microsoft.com/office/powerpoint/2010/main" val="13954343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C948D10D-30C9-423A-ACDA-DFB65DDDBCE6}" type="slidenum">
              <a:rPr lang="it-IT" smtClean="0"/>
              <a:t>18</a:t>
            </a:fld>
            <a:endParaRPr lang="it-IT"/>
          </a:p>
        </p:txBody>
      </p:sp>
    </p:spTree>
    <p:extLst>
      <p:ext uri="{BB962C8B-B14F-4D97-AF65-F5344CB8AC3E}">
        <p14:creationId xmlns:p14="http://schemas.microsoft.com/office/powerpoint/2010/main" val="14517105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Dal punto di vista storico il primo modello matematico in ambito epidemiologico fu formulato da Daniel Bernoulli nel 1760 e mirava a supportare la vaccinazione contro il vaiolo. Tuttavia la vera diffusione di modelli epidemiologici avvenne non prima del ventesimo secolo, dapprima con i modelli a tempo discreto di </a:t>
            </a:r>
            <a:r>
              <a:rPr lang="it-IT" dirty="0" err="1"/>
              <a:t>Hamer</a:t>
            </a:r>
            <a:r>
              <a:rPr lang="it-IT" dirty="0"/>
              <a:t> (1906) e Ross (1911), e successivamente con il primo modello di tipo differenziale proposto da </a:t>
            </a:r>
            <a:r>
              <a:rPr lang="it-IT" dirty="0" err="1"/>
              <a:t>Kermack</a:t>
            </a:r>
            <a:r>
              <a:rPr lang="it-IT" dirty="0"/>
              <a:t> e </a:t>
            </a:r>
            <a:r>
              <a:rPr lang="it-IT" dirty="0" err="1"/>
              <a:t>McKendrick</a:t>
            </a:r>
            <a:r>
              <a:rPr lang="it-IT" dirty="0"/>
              <a:t> (1927), più noto come modello SIR, allo scopo di spiegare la rapida crescita e la successiva decrescita di "infetti", ovvero persone colpite dall'infezione, osservate in alcune epidemie come la peste ed il colera. Oltre a modelli di tipo deterministico, dove le grandezze esaminate sono determinate in ogni istante successivo all'origine della malattia, esistono modelli più complicati anche se allo stesso tempo maggiormente realistici (in quanto nei casi pratici è impossibile determinare con estrema certezza ogni variabile in gioco) di tipo stocastico o probabilistico, dove nel processo viene introdotta la probabilità che le grandezze assumano un determinato valore in un certo istante</a:t>
            </a:r>
          </a:p>
        </p:txBody>
      </p:sp>
      <p:sp>
        <p:nvSpPr>
          <p:cNvPr id="4" name="Segnaposto numero diapositiva 3"/>
          <p:cNvSpPr>
            <a:spLocks noGrp="1"/>
          </p:cNvSpPr>
          <p:nvPr>
            <p:ph type="sldNum" sz="quarter" idx="5"/>
          </p:nvPr>
        </p:nvSpPr>
        <p:spPr/>
        <p:txBody>
          <a:bodyPr/>
          <a:lstStyle/>
          <a:p>
            <a:fld id="{C948D10D-30C9-423A-ACDA-DFB65DDDBCE6}" type="slidenum">
              <a:rPr lang="it-IT" smtClean="0"/>
              <a:t>36</a:t>
            </a:fld>
            <a:endParaRPr lang="it-IT"/>
          </a:p>
        </p:txBody>
      </p:sp>
    </p:spTree>
    <p:extLst>
      <p:ext uri="{BB962C8B-B14F-4D97-AF65-F5344CB8AC3E}">
        <p14:creationId xmlns:p14="http://schemas.microsoft.com/office/powerpoint/2010/main" val="24527503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77348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8D38747-4367-4BD2-8D51-C97E202738E2}" type="datetime1">
              <a:rPr lang="en-US" smtClean="0"/>
              <a:t>11/16/2020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‹N›</a:t>
            </a:fld>
            <a:endParaRPr lang="en-US" dirty="0"/>
          </a:p>
        </p:txBody>
      </p:sp>
    </p:spTree>
    <p:extLst>
      <p:ext uri="{BB962C8B-B14F-4D97-AF65-F5344CB8AC3E}">
        <p14:creationId xmlns:p14="http://schemas.microsoft.com/office/powerpoint/2010/main" val="39427214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a:extLst>
              <a:ext uri="{FF2B5EF4-FFF2-40B4-BE49-F238E27FC236}">
                <a16:creationId xmlns:a16="http://schemas.microsoft.com/office/drawing/2014/main" id="{CE39118B-B3AD-4BD4-BA22-DEFF4E76CE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247728"/>
            <a:ext cx="10353762" cy="543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F1B079-7EF0-44EE-B798-BCC497C9F3B2}" type="datetime1">
              <a:rPr lang="en-US" smtClean="0"/>
              <a:t>11/16/2020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13239760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normAutofit/>
          </a:bodyPr>
          <a:lstStyle>
            <a:lvl1pPr>
              <a:defRPr sz="40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8FF70A8-1D13-4657-95F0-A9EA54967B8D}" type="datetime1">
              <a:rPr lang="en-US" smtClean="0"/>
              <a:t>11/16/2020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16349943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1EB90AC-71BD-4C7F-8ACA-7B3F18292E63}" type="datetime1">
              <a:rPr lang="en-US" smtClean="0"/>
              <a:t>11/16/2020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‹N›</a:t>
            </a:fld>
            <a:endParaRPr lang="en-US" dirty="0"/>
          </a:p>
        </p:txBody>
      </p:sp>
      <p:sp>
        <p:nvSpPr>
          <p:cNvPr id="11" name="TextBox 10">
            <a:extLst>
              <a:ext uri="{FF2B5EF4-FFF2-40B4-BE49-F238E27FC236}">
                <a16:creationId xmlns:a16="http://schemas.microsoft.com/office/drawing/2014/main" id="{223F0D53-0705-41B7-8554-09D21E7807F9}"/>
              </a:ext>
            </a:extLst>
          </p:cNvPr>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a:extLst>
              <a:ext uri="{FF2B5EF4-FFF2-40B4-BE49-F238E27FC236}">
                <a16:creationId xmlns:a16="http://schemas.microsoft.com/office/drawing/2014/main" id="{C7F647CD-0F1A-4BB3-89E0-A74F1E1B098D}"/>
              </a:ext>
            </a:extLst>
          </p:cNvPr>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8815491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6EFC2C-8905-46F0-B443-CE905B76BA01}" type="datetime1">
              <a:rPr lang="en-US" smtClean="0"/>
              <a:t>11/16/2020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26469309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8" name="Text Placeholder 3"/>
          <p:cNvSpPr>
            <a:spLocks noGrp="1"/>
          </p:cNvSpPr>
          <p:nvPr>
            <p:ph type="body" sz="half" idx="15"/>
          </p:nvPr>
        </p:nvSpPr>
        <p:spPr>
          <a:xfrm>
            <a:off x="91379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49"/>
            <a:ext cx="3300984" cy="764783"/>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0" name="Text Placeholder 3"/>
          <p:cNvSpPr>
            <a:spLocks noGrp="1"/>
          </p:cNvSpPr>
          <p:nvPr>
            <p:ph type="body" sz="half" idx="16"/>
          </p:nvPr>
        </p:nvSpPr>
        <p:spPr>
          <a:xfrm>
            <a:off x="444143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1" name="Text Placeholder 4"/>
          <p:cNvSpPr>
            <a:spLocks noGrp="1"/>
          </p:cNvSpPr>
          <p:nvPr>
            <p:ph type="body" sz="quarter" idx="13"/>
          </p:nvPr>
        </p:nvSpPr>
        <p:spPr>
          <a:xfrm>
            <a:off x="7966572"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2" name="Text Placeholder 3"/>
          <p:cNvSpPr>
            <a:spLocks noGrp="1"/>
          </p:cNvSpPr>
          <p:nvPr>
            <p:ph type="body" sz="half" idx="17"/>
          </p:nvPr>
        </p:nvSpPr>
        <p:spPr>
          <a:xfrm>
            <a:off x="7966572" y="2768110"/>
            <a:ext cx="3300984" cy="302308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9079DC3-C9B5-499E-9140-0DC28B7074E2}" type="datetime1">
              <a:rPr lang="en-US" smtClean="0"/>
              <a:t>11/16/2020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15301688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a:extLst>
              <a:ext uri="{FF2B5EF4-FFF2-40B4-BE49-F238E27FC236}">
                <a16:creationId xmlns:a16="http://schemas.microsoft.com/office/drawing/2014/main" id="{7E87C569-D426-4615-ADA7-B370EA9834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a:extLst>
              <a:ext uri="{FF2B5EF4-FFF2-40B4-BE49-F238E27FC236}">
                <a16:creationId xmlns:a16="http://schemas.microsoft.com/office/drawing/2014/main" id="{7B353ED4-7AD0-46C9-88ED-1A16B1433A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a:extLst>
              <a:ext uri="{FF2B5EF4-FFF2-40B4-BE49-F238E27FC236}">
                <a16:creationId xmlns:a16="http://schemas.microsoft.com/office/drawing/2014/main" id="{F561D985-AD57-459A-B3A6-EBF2960397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572443"/>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0BB33EA-E472-4D22-9C03-A9C14AA21CED}" type="datetime1">
              <a:rPr lang="en-US" smtClean="0"/>
              <a:t>11/16/2020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16034739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7E833E-1B6D-415F-AD29-75AE8C43BD0D}" type="datetime1">
              <a:rPr lang="en-US" smtClean="0"/>
              <a:t>11/16/2020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2919620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52596F-08A7-4B70-989A-F2B1CF31E66B}" type="datetime1">
              <a:rPr lang="en-US" smtClean="0"/>
              <a:t>11/16/2020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35063786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C55A3C-5767-4844-A0A3-83778C2E5409}" type="datetime1">
              <a:rPr lang="en-US" smtClean="0"/>
              <a:t>11/16/2020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17782192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763439"/>
            <a:ext cx="9590550" cy="133349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E507A8-A5CF-4D38-AB86-7EDDA87A85D4}" type="datetime1">
              <a:rPr lang="en-US" smtClean="0"/>
              <a:t>11/16/2020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‹N›</a:t>
            </a:fld>
            <a:endParaRPr lang="en-US" dirty="0"/>
          </a:p>
        </p:txBody>
      </p:sp>
    </p:spTree>
    <p:extLst>
      <p:ext uri="{BB962C8B-B14F-4D97-AF65-F5344CB8AC3E}">
        <p14:creationId xmlns:p14="http://schemas.microsoft.com/office/powerpoint/2010/main" val="6089927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126187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76450"/>
            <a:ext cx="4856841" cy="362267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0716" y="2076451"/>
            <a:ext cx="4856841" cy="3622672"/>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DFCD27C-8599-43EF-BA1D-14DDC1946E06}" type="datetime1">
              <a:rPr lang="en-US" smtClean="0"/>
              <a:t>11/16/2020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16196354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a:extLst>
              <a:ext uri="{FF2B5EF4-FFF2-40B4-BE49-F238E27FC236}">
                <a16:creationId xmlns:a16="http://schemas.microsoft.com/office/drawing/2014/main" id="{37B721FF-D609-4D98-9D19-CF75AA8A54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29200" cy="4099959"/>
          </a:xfrm>
          <a:prstGeom prst="rect">
            <a:avLst/>
          </a:prstGeom>
        </p:spPr>
      </p:pic>
      <p:pic>
        <p:nvPicPr>
          <p:cNvPr id="21" name="Picture 20" descr="Slate-V2-HD-compPhotoInset.png">
            <a:extLst>
              <a:ext uri="{FF2B5EF4-FFF2-40B4-BE49-F238E27FC236}">
                <a16:creationId xmlns:a16="http://schemas.microsoft.com/office/drawing/2014/main" id="{073936BD-C868-433F-8E84-D6DD8E640E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8357" y="1734506"/>
            <a:ext cx="5029200" cy="4099959"/>
          </a:xfrm>
          <a:prstGeom prst="rect">
            <a:avLst/>
          </a:prstGeom>
        </p:spPr>
      </p:pic>
      <p:sp>
        <p:nvSpPr>
          <p:cNvPr id="2" name="Title 1"/>
          <p:cNvSpPr>
            <a:spLocks noGrp="1"/>
          </p:cNvSpPr>
          <p:nvPr>
            <p:ph type="title"/>
          </p:nvPr>
        </p:nvSpPr>
        <p:spPr>
          <a:xfrm>
            <a:off x="913795" y="609600"/>
            <a:ext cx="10353762" cy="97045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46013" y="1855153"/>
            <a:ext cx="4764764" cy="69249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46013" y="2702103"/>
            <a:ext cx="4764764"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363166" y="1855152"/>
            <a:ext cx="4779582" cy="692495"/>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363167" y="2702103"/>
            <a:ext cx="4779581"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49343D99-809A-49C0-96E5-4250D0B498EE}" type="datetime1">
              <a:rPr lang="en-US" smtClean="0"/>
              <a:t>11/16/2020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23545045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143DE9B-B678-4EFB-BB7D-A4370204A0B0}" type="datetime1">
              <a:rPr lang="en-US" smtClean="0"/>
              <a:t>11/16/2020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14085817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8812DA-F765-4142-A6A3-A8ED7235E082}" type="datetime1">
              <a:rPr lang="en-US" smtClean="0"/>
              <a:t>11/16/2020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40715723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8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0800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673351"/>
            <a:ext cx="3706889" cy="301625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0277FD-7DE6-41D4-930D-AC99F5AFE54E}" type="datetime1">
              <a:rPr lang="en-US" smtClean="0"/>
              <a:t>11/16/2020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‹N›</a:t>
            </a:fld>
            <a:endParaRPr lang="en-US" dirty="0"/>
          </a:p>
        </p:txBody>
      </p:sp>
    </p:spTree>
    <p:extLst>
      <p:ext uri="{BB962C8B-B14F-4D97-AF65-F5344CB8AC3E}">
        <p14:creationId xmlns:p14="http://schemas.microsoft.com/office/powerpoint/2010/main" val="36959427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a:extLst>
              <a:ext uri="{FF2B5EF4-FFF2-40B4-BE49-F238E27FC236}">
                <a16:creationId xmlns:a16="http://schemas.microsoft.com/office/drawing/2014/main" id="{4D06E496-ACBA-4063-B4A1-C5C484EE5A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763701"/>
            <a:ext cx="5707899" cy="1675559"/>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73698" y="2679699"/>
            <a:ext cx="4588094" cy="3135695"/>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A15526-7079-4B7B-987C-1B5FAE11A0FF}" type="datetime1">
              <a:rPr lang="en-US" smtClean="0"/>
              <a:t>11/16/2020</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27036632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125730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76450"/>
            <a:ext cx="10353762" cy="3714749"/>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6000749"/>
            <a:ext cx="2743200"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073ED0CC-082F-4160-86E5-0D6041F12778}" type="datetime1">
              <a:rPr lang="en-US" smtClean="0"/>
              <a:t>11/16/2020</a:t>
            </a:fld>
            <a:endParaRPr lang="en-US" dirty="0"/>
          </a:p>
        </p:txBody>
      </p:sp>
      <p:sp>
        <p:nvSpPr>
          <p:cNvPr id="5" name="Footer Placeholder 4"/>
          <p:cNvSpPr>
            <a:spLocks noGrp="1"/>
          </p:cNvSpPr>
          <p:nvPr>
            <p:ph type="ftr" sz="quarter" idx="3"/>
          </p:nvPr>
        </p:nvSpPr>
        <p:spPr>
          <a:xfrm>
            <a:off x="913795" y="6000749"/>
            <a:ext cx="6672865" cy="365125"/>
          </a:xfrm>
          <a:prstGeom prst="rect">
            <a:avLst/>
          </a:prstGeom>
        </p:spPr>
        <p:txBody>
          <a:bodyPr vert="horz" lIns="91440" tIns="45720" rIns="91440" bIns="45720" rtlCol="0" anchor="ctr"/>
          <a:lstStyle>
            <a:lvl1pPr algn="l">
              <a:defRPr sz="1100">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6" name="Slide Number Placeholder 5"/>
          <p:cNvSpPr>
            <a:spLocks noGrp="1"/>
          </p:cNvSpPr>
          <p:nvPr>
            <p:ph type="sldNum" sz="quarter" idx="4"/>
          </p:nvPr>
        </p:nvSpPr>
        <p:spPr>
          <a:xfrm>
            <a:off x="10514011" y="6000749"/>
            <a:ext cx="753545"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3A98EE3D-8CD1-4C3F-BD1C-C98C9596463C}" type="slidenum">
              <a:rPr lang="en-US" smtClean="0"/>
              <a:t>‹N›</a:t>
            </a:fld>
            <a:endParaRPr lang="en-US" dirty="0"/>
          </a:p>
        </p:txBody>
      </p:sp>
    </p:spTree>
    <p:extLst>
      <p:ext uri="{BB962C8B-B14F-4D97-AF65-F5344CB8AC3E}">
        <p14:creationId xmlns:p14="http://schemas.microsoft.com/office/powerpoint/2010/main" val="4019789273"/>
      </p:ext>
    </p:extLst>
  </p:cSld>
  <p:clrMap bg1="dk1" tx1="lt1" bg2="dk2" tx2="lt2" accent1="accent1" accent2="accent2" accent3="accent3" accent4="accent4" accent5="accent5" accent6="accent6" hlink="hlink" folHlink="folHlink"/>
  <p:sldLayoutIdLst>
    <p:sldLayoutId id="2147483691" r:id="rId1"/>
    <p:sldLayoutId id="2147483692"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90" r:id="rId12"/>
    <p:sldLayoutId id="2147483685" r:id="rId13"/>
    <p:sldLayoutId id="2147483686" r:id="rId14"/>
    <p:sldLayoutId id="2147483687" r:id="rId15"/>
    <p:sldLayoutId id="2147483688" r:id="rId16"/>
    <p:sldLayoutId id="2147483689" r:id="rId17"/>
  </p:sldLayoutIdLst>
  <p:hf sldNum="0" hdr="0" ftr="0" dt="0"/>
  <p:txStyles>
    <p:titleStyle>
      <a:lvl1pPr algn="ctr" defTabSz="457200" rtl="0" eaLnBrk="1" latinLnBrk="0" hangingPunct="1">
        <a:lnSpc>
          <a:spcPct val="90000"/>
        </a:lnSpc>
        <a:spcBef>
          <a:spcPct val="0"/>
        </a:spcBef>
        <a:buNone/>
        <a:defRPr sz="39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lnSpc>
          <a:spcPct val="110000"/>
        </a:lnSpc>
        <a:spcBef>
          <a:spcPct val="20000"/>
        </a:spcBef>
        <a:spcAft>
          <a:spcPts val="600"/>
        </a:spcAft>
        <a:buClr>
          <a:schemeClr val="tx2"/>
        </a:buClr>
        <a:buSzPct val="70000"/>
        <a:buFont typeface="Wingdings 2" charset="2"/>
        <a:buChar char=""/>
        <a:defRPr sz="21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9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7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5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5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7.jpe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2.xml.rels><?xml version="1.0" encoding="UTF-8" standalone="yes"?>
<Relationships xmlns="http://schemas.openxmlformats.org/package/2006/relationships"><Relationship Id="rId3" Type="http://schemas.openxmlformats.org/officeDocument/2006/relationships/hyperlink" Target="https://www.geogebra.org/classic/hbdrrga2" TargetMode="External"/><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8.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7.jpeg"/><Relationship Id="rId7" Type="http://schemas.openxmlformats.org/officeDocument/2006/relationships/diagramColors" Target="../diagrams/colors10.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Layout" Target="../diagrams/layout1.xml"/><Relationship Id="rId7" Type="http://schemas.openxmlformats.org/officeDocument/2006/relationships/image" Target="../media/image7.jpeg"/><Relationship Id="rId12" Type="http://schemas.microsoft.com/office/2007/relationships/diagramDrawing" Target="../diagrams/drawing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openxmlformats.org/officeDocument/2006/relationships/diagramColors" Target="../diagrams/colors2.xml"/><Relationship Id="rId5" Type="http://schemas.openxmlformats.org/officeDocument/2006/relationships/diagramColors" Target="../diagrams/colors1.xml"/><Relationship Id="rId10" Type="http://schemas.openxmlformats.org/officeDocument/2006/relationships/diagramQuickStyle" Target="../diagrams/quickStyle2.xml"/><Relationship Id="rId4" Type="http://schemas.openxmlformats.org/officeDocument/2006/relationships/diagramQuickStyle" Target="../diagrams/quickStyle1.xml"/><Relationship Id="rId9" Type="http://schemas.openxmlformats.org/officeDocument/2006/relationships/diagramLayout" Target="../diagrams/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1.xml.rels><?xml version="1.0" encoding="UTF-8" standalone="yes"?>
<Relationships xmlns="http://schemas.openxmlformats.org/package/2006/relationships"><Relationship Id="rId8" Type="http://schemas.microsoft.com/office/2007/relationships/diagramDrawing" Target="../diagrams/drawing12.xml"/><Relationship Id="rId3" Type="http://schemas.openxmlformats.org/officeDocument/2006/relationships/image" Target="../media/image14.png"/><Relationship Id="rId7" Type="http://schemas.openxmlformats.org/officeDocument/2006/relationships/diagramColors" Target="../diagrams/colors12.xml"/><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diagramQuickStyle" Target="../diagrams/quickStyle12.xml"/><Relationship Id="rId5" Type="http://schemas.openxmlformats.org/officeDocument/2006/relationships/diagramLayout" Target="../diagrams/layout12.xml"/><Relationship Id="rId4" Type="http://schemas.openxmlformats.org/officeDocument/2006/relationships/diagramData" Target="../diagrams/data12.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3" Type="http://schemas.openxmlformats.org/officeDocument/2006/relationships/hyperlink" Target="https://www.geogebra.org/m/pxyqspsb" TargetMode="External"/><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8" Type="http://schemas.openxmlformats.org/officeDocument/2006/relationships/diagramData" Target="../diagrams/data14.xml"/><Relationship Id="rId3" Type="http://schemas.openxmlformats.org/officeDocument/2006/relationships/diagramData" Target="../diagrams/data13.xml"/><Relationship Id="rId7" Type="http://schemas.microsoft.com/office/2007/relationships/diagramDrawing" Target="../diagrams/drawing13.xml"/><Relationship Id="rId12" Type="http://schemas.microsoft.com/office/2007/relationships/diagramDrawing" Target="../diagrams/drawing14.xml"/><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diagramColors" Target="../diagrams/colors13.xml"/><Relationship Id="rId11" Type="http://schemas.openxmlformats.org/officeDocument/2006/relationships/diagramColors" Target="../diagrams/colors14.xml"/><Relationship Id="rId5" Type="http://schemas.openxmlformats.org/officeDocument/2006/relationships/diagramQuickStyle" Target="../diagrams/quickStyle13.xml"/><Relationship Id="rId10" Type="http://schemas.openxmlformats.org/officeDocument/2006/relationships/diagramQuickStyle" Target="../diagrams/quickStyle14.xml"/><Relationship Id="rId4" Type="http://schemas.openxmlformats.org/officeDocument/2006/relationships/diagramLayout" Target="../diagrams/layout13.xml"/><Relationship Id="rId9" Type="http://schemas.openxmlformats.org/officeDocument/2006/relationships/diagramLayout" Target="../diagrams/layout14.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26.xml.rels><?xml version="1.0" encoding="UTF-8" standalone="yes"?>
<Relationships xmlns="http://schemas.openxmlformats.org/package/2006/relationships"><Relationship Id="rId8" Type="http://schemas.openxmlformats.org/officeDocument/2006/relationships/diagramData" Target="../diagrams/data17.xml"/><Relationship Id="rId13" Type="http://schemas.openxmlformats.org/officeDocument/2006/relationships/image" Target="../media/image19.png"/><Relationship Id="rId3" Type="http://schemas.openxmlformats.org/officeDocument/2006/relationships/diagramData" Target="../diagrams/data16.xml"/><Relationship Id="rId7" Type="http://schemas.microsoft.com/office/2007/relationships/diagramDrawing" Target="../diagrams/drawing16.xml"/><Relationship Id="rId12" Type="http://schemas.microsoft.com/office/2007/relationships/diagramDrawing" Target="../diagrams/drawing17.xml"/><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diagramColors" Target="../diagrams/colors16.xml"/><Relationship Id="rId11" Type="http://schemas.openxmlformats.org/officeDocument/2006/relationships/diagramColors" Target="../diagrams/colors17.xml"/><Relationship Id="rId5" Type="http://schemas.openxmlformats.org/officeDocument/2006/relationships/diagramQuickStyle" Target="../diagrams/quickStyle16.xml"/><Relationship Id="rId10" Type="http://schemas.openxmlformats.org/officeDocument/2006/relationships/diagramQuickStyle" Target="../diagrams/quickStyle17.xml"/><Relationship Id="rId4" Type="http://schemas.openxmlformats.org/officeDocument/2006/relationships/diagramLayout" Target="../diagrams/layout16.xml"/><Relationship Id="rId9" Type="http://schemas.openxmlformats.org/officeDocument/2006/relationships/diagramLayout" Target="../diagrams/layout17.xml"/></Relationships>
</file>

<file path=ppt/slides/_rels/slide2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2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7.jpe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diagramData" Target="../diagrams/data22.xml"/><Relationship Id="rId3" Type="http://schemas.openxmlformats.org/officeDocument/2006/relationships/diagramData" Target="../diagrams/data21.xml"/><Relationship Id="rId7" Type="http://schemas.microsoft.com/office/2007/relationships/diagramDrawing" Target="../diagrams/drawing21.xml"/><Relationship Id="rId12" Type="http://schemas.microsoft.com/office/2007/relationships/diagramDrawing" Target="../diagrams/drawing22.xml"/><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diagramColors" Target="../diagrams/colors21.xml"/><Relationship Id="rId11" Type="http://schemas.openxmlformats.org/officeDocument/2006/relationships/diagramColors" Target="../diagrams/colors22.xml"/><Relationship Id="rId5" Type="http://schemas.openxmlformats.org/officeDocument/2006/relationships/diagramQuickStyle" Target="../diagrams/quickStyle21.xml"/><Relationship Id="rId10" Type="http://schemas.openxmlformats.org/officeDocument/2006/relationships/diagramQuickStyle" Target="../diagrams/quickStyle22.xml"/><Relationship Id="rId4" Type="http://schemas.openxmlformats.org/officeDocument/2006/relationships/diagramLayout" Target="../diagrams/layout21.xml"/><Relationship Id="rId9" Type="http://schemas.openxmlformats.org/officeDocument/2006/relationships/diagramLayout" Target="../diagrams/layout22.xml"/></Relationships>
</file>

<file path=ppt/slides/_rels/slide34.xml.rels><?xml version="1.0" encoding="UTF-8" standalone="yes"?>
<Relationships xmlns="http://schemas.openxmlformats.org/package/2006/relationships"><Relationship Id="rId8" Type="http://schemas.openxmlformats.org/officeDocument/2006/relationships/diagramData" Target="../diagrams/data24.xml"/><Relationship Id="rId3" Type="http://schemas.openxmlformats.org/officeDocument/2006/relationships/diagramData" Target="../diagrams/data23.xml"/><Relationship Id="rId7" Type="http://schemas.microsoft.com/office/2007/relationships/diagramDrawing" Target="../diagrams/drawing23.xml"/><Relationship Id="rId12" Type="http://schemas.microsoft.com/office/2007/relationships/diagramDrawing" Target="../diagrams/drawing24.xml"/><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diagramColors" Target="../diagrams/colors23.xml"/><Relationship Id="rId11" Type="http://schemas.openxmlformats.org/officeDocument/2006/relationships/diagramColors" Target="../diagrams/colors24.xml"/><Relationship Id="rId5" Type="http://schemas.openxmlformats.org/officeDocument/2006/relationships/diagramQuickStyle" Target="../diagrams/quickStyle23.xml"/><Relationship Id="rId10" Type="http://schemas.openxmlformats.org/officeDocument/2006/relationships/diagramQuickStyle" Target="../diagrams/quickStyle24.xml"/><Relationship Id="rId4" Type="http://schemas.openxmlformats.org/officeDocument/2006/relationships/diagramLayout" Target="../diagrams/layout23.xml"/><Relationship Id="rId9" Type="http://schemas.openxmlformats.org/officeDocument/2006/relationships/diagramLayout" Target="../diagrams/layout24.xml"/></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www.math.utah.edu/~bkohler/Journalclub/kermack1927.pdf" TargetMode="External"/><Relationship Id="rId4" Type="http://schemas.openxmlformats.org/officeDocument/2006/relationships/image" Target="../media/image25.png"/></Relationships>
</file>

<file path=ppt/slides/_rels/slide37.xml.rels><?xml version="1.0" encoding="UTF-8" standalone="yes"?>
<Relationships xmlns="http://schemas.openxmlformats.org/package/2006/relationships"><Relationship Id="rId8" Type="http://schemas.openxmlformats.org/officeDocument/2006/relationships/hyperlink" Target="http://tesi.cab.unipd.it/44083/1/TESI_FassinaRiccardo.pdf" TargetMode="External"/><Relationship Id="rId3" Type="http://schemas.openxmlformats.org/officeDocument/2006/relationships/hyperlink" Target="https://www.youtube.com/watch?v=oSlVnHSWZxs" TargetMode="External"/><Relationship Id="rId7" Type="http://schemas.openxmlformats.org/officeDocument/2006/relationships/hyperlink" Target="http://people.dm.unipi.it/acquistp/macchi.pdf" TargetMode="Externa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hyperlink" Target="http://www.salute.gov.it/portale/nuovocoronavirus/dettaglioContenutiNuovoCoronavirus.jsp?id=5351&amp;area=nuovoCoronavirus&amp;menu=vuoto" TargetMode="External"/><Relationship Id="rId5" Type="http://schemas.openxmlformats.org/officeDocument/2006/relationships/hyperlink" Target="https://misterpalomar.blogspot.com/2020/02/la-matematica-delle-epidemie-parte.html" TargetMode="External"/><Relationship Id="rId10" Type="http://schemas.openxmlformats.org/officeDocument/2006/relationships/image" Target="../media/image7.jpeg"/><Relationship Id="rId4" Type="http://schemas.openxmlformats.org/officeDocument/2006/relationships/hyperlink" Target="https://misterpalomar.blogspot.com/2020/02/la-matematica-delle-epidemie-parte-prima.html" TargetMode="External"/><Relationship Id="rId9"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7.jpe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geogebra.org/classic/hnh9hsfm" TargetMode="External"/><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13" name="Rectangle 8">
            <a:extLst>
              <a:ext uri="{FF2B5EF4-FFF2-40B4-BE49-F238E27FC236}">
                <a16:creationId xmlns:a16="http://schemas.microsoft.com/office/drawing/2014/main" id="{72CA733A-8D25-4E63-8273-CC14052E0E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3">
            <a:extLst>
              <a:ext uri="{FF2B5EF4-FFF2-40B4-BE49-F238E27FC236}">
                <a16:creationId xmlns:a16="http://schemas.microsoft.com/office/drawing/2014/main" id="{8270C23B-3D12-4796-8E3C-DFA9BEEDFCFD}"/>
              </a:ext>
            </a:extLst>
          </p:cNvPr>
          <p:cNvPicPr>
            <a:picLocks noChangeAspect="1"/>
          </p:cNvPicPr>
          <p:nvPr/>
        </p:nvPicPr>
        <p:blipFill rotWithShape="1">
          <a:blip r:embed="rId3"/>
          <a:srcRect t="57" r="-1" b="-1"/>
          <a:stretch/>
        </p:blipFill>
        <p:spPr>
          <a:xfrm>
            <a:off x="-1" y="-2"/>
            <a:ext cx="12198915" cy="6857999"/>
          </a:xfrm>
          <a:prstGeom prst="rect">
            <a:avLst/>
          </a:prstGeom>
        </p:spPr>
      </p:pic>
      <p:sp>
        <p:nvSpPr>
          <p:cNvPr id="15" name="Rectangle 10">
            <a:extLst>
              <a:ext uri="{FF2B5EF4-FFF2-40B4-BE49-F238E27FC236}">
                <a16:creationId xmlns:a16="http://schemas.microsoft.com/office/drawing/2014/main" id="{6B28264E-43F8-4339-BE92-AA6B94D402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07" y="4220681"/>
            <a:ext cx="12188952" cy="2637319"/>
          </a:xfrm>
          <a:prstGeom prst="rect">
            <a:avLst/>
          </a:prstGeom>
          <a:gradFill>
            <a:gsLst>
              <a:gs pos="42000">
                <a:schemeClr val="bg1">
                  <a:alpha val="23000"/>
                </a:schemeClr>
              </a:gs>
              <a:gs pos="0">
                <a:schemeClr val="bg1">
                  <a:alpha val="0"/>
                </a:schemeClr>
              </a:gs>
              <a:gs pos="100000">
                <a:schemeClr val="bg1">
                  <a:alpha val="36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D0A05791-96BB-43E5-A74A-5A7B1097ACFC}"/>
              </a:ext>
            </a:extLst>
          </p:cNvPr>
          <p:cNvSpPr>
            <a:spLocks noGrp="1"/>
          </p:cNvSpPr>
          <p:nvPr>
            <p:ph type="ctrTitle"/>
          </p:nvPr>
        </p:nvSpPr>
        <p:spPr>
          <a:xfrm>
            <a:off x="1379439" y="1201895"/>
            <a:ext cx="9440034" cy="1830834"/>
          </a:xfrm>
        </p:spPr>
        <p:txBody>
          <a:bodyPr>
            <a:noAutofit/>
            <a:scene3d>
              <a:camera prst="orthographicFront"/>
              <a:lightRig rig="harsh" dir="t"/>
            </a:scene3d>
            <a:sp3d extrusionH="57150" prstMaterial="matte">
              <a:bevelT w="63500" h="12700" prst="angle"/>
              <a:contourClr>
                <a:schemeClr val="bg1">
                  <a:lumMod val="65000"/>
                </a:schemeClr>
              </a:contourClr>
            </a:sp3d>
          </a:bodyPr>
          <a:lstStyle/>
          <a:p>
            <a:r>
              <a:rPr lang="it-IT" b="1" dirty="0">
                <a:ln/>
                <a:solidFill>
                  <a:schemeClr val="accent3"/>
                </a:solidFill>
                <a:effectLst/>
              </a:rPr>
              <a:t>La Matematica del Contagio</a:t>
            </a:r>
          </a:p>
        </p:txBody>
      </p:sp>
      <p:sp>
        <p:nvSpPr>
          <p:cNvPr id="3" name="Sottotitolo 2">
            <a:extLst>
              <a:ext uri="{FF2B5EF4-FFF2-40B4-BE49-F238E27FC236}">
                <a16:creationId xmlns:a16="http://schemas.microsoft.com/office/drawing/2014/main" id="{D3487C9F-B868-4811-A11B-7E7E73EAF8BC}"/>
              </a:ext>
            </a:extLst>
          </p:cNvPr>
          <p:cNvSpPr>
            <a:spLocks noGrp="1"/>
          </p:cNvSpPr>
          <p:nvPr>
            <p:ph type="subTitle" idx="1"/>
          </p:nvPr>
        </p:nvSpPr>
        <p:spPr>
          <a:xfrm>
            <a:off x="1379439" y="3585125"/>
            <a:ext cx="9440034" cy="2070980"/>
          </a:xfrm>
        </p:spPr>
        <p:txBody>
          <a:bodyPr>
            <a:normAutofit fontScale="92500" lnSpcReduction="20000"/>
          </a:bodyPr>
          <a:lstStyle/>
          <a:p>
            <a:r>
              <a:rPr lang="it-IT" b="1" i="0" spc="50" dirty="0">
                <a:ln w="0"/>
                <a:solidFill>
                  <a:schemeClr val="bg2"/>
                </a:solidFill>
                <a:effectLst>
                  <a:innerShdw blurRad="63500" dist="50800" dir="13500000">
                    <a:srgbClr val="000000">
                      <a:alpha val="50000"/>
                    </a:srgbClr>
                  </a:innerShdw>
                </a:effectLst>
                <a:latin typeface="Abadi" panose="020B0604020202020204" pitchFamily="34" charset="0"/>
              </a:rPr>
              <a:t>Mathesis  Incontri di formazion</a:t>
            </a:r>
            <a:r>
              <a:rPr lang="it-IT" b="1" spc="50" dirty="0">
                <a:ln w="0"/>
                <a:solidFill>
                  <a:schemeClr val="bg2"/>
                </a:solidFill>
                <a:effectLst>
                  <a:innerShdw blurRad="63500" dist="50800" dir="13500000">
                    <a:srgbClr val="000000">
                      <a:alpha val="50000"/>
                    </a:srgbClr>
                  </a:innerShdw>
                </a:effectLst>
                <a:latin typeface="Abadi" panose="020B0604020202020204" pitchFamily="34" charset="0"/>
              </a:rPr>
              <a:t>e -</a:t>
            </a:r>
            <a:r>
              <a:rPr lang="it-IT" b="1" spc="50">
                <a:ln w="0"/>
                <a:solidFill>
                  <a:schemeClr val="bg2"/>
                </a:solidFill>
                <a:effectLst>
                  <a:innerShdw blurRad="63500" dist="50800" dir="13500000">
                    <a:srgbClr val="000000">
                      <a:alpha val="50000"/>
                    </a:srgbClr>
                  </a:innerShdw>
                </a:effectLst>
                <a:latin typeface="Abadi" panose="020B0604020202020204" pitchFamily="34" charset="0"/>
              </a:rPr>
              <a:t>17 novembre 2020</a:t>
            </a:r>
            <a:endParaRPr lang="it-IT" b="1" spc="50" dirty="0">
              <a:ln w="0"/>
              <a:solidFill>
                <a:schemeClr val="bg2"/>
              </a:solidFill>
              <a:effectLst>
                <a:innerShdw blurRad="63500" dist="50800" dir="13500000">
                  <a:srgbClr val="000000">
                    <a:alpha val="50000"/>
                  </a:srgbClr>
                </a:innerShdw>
              </a:effectLst>
              <a:latin typeface="Abadi" panose="020B0604020202020204" pitchFamily="34" charset="0"/>
            </a:endParaRPr>
          </a:p>
          <a:p>
            <a:r>
              <a:rPr lang="it-IT" b="1" i="0" spc="50" dirty="0">
                <a:ln w="0"/>
                <a:solidFill>
                  <a:schemeClr val="bg2"/>
                </a:solidFill>
                <a:effectLst>
                  <a:innerShdw blurRad="63500" dist="50800" dir="13500000">
                    <a:srgbClr val="000000">
                      <a:alpha val="50000"/>
                    </a:srgbClr>
                  </a:innerShdw>
                </a:effectLst>
                <a:latin typeface="Abadi" panose="020B0604020202020204" pitchFamily="34" charset="0"/>
              </a:rPr>
              <a:t>«L'insegnamento dell'Educazione Civica e la Matematica»</a:t>
            </a:r>
          </a:p>
          <a:p>
            <a:r>
              <a:rPr lang="it-IT" b="1" spc="50" dirty="0">
                <a:ln w="0"/>
                <a:solidFill>
                  <a:schemeClr val="bg2"/>
                </a:solidFill>
                <a:effectLst>
                  <a:innerShdw blurRad="63500" dist="50800" dir="13500000">
                    <a:srgbClr val="000000">
                      <a:alpha val="50000"/>
                    </a:srgbClr>
                  </a:innerShdw>
                </a:effectLst>
                <a:latin typeface="Abadi" panose="020B0604020202020204" pitchFamily="34" charset="0"/>
              </a:rPr>
              <a:t>Modelli epidemiologici </a:t>
            </a:r>
          </a:p>
          <a:p>
            <a:r>
              <a:rPr lang="it-IT" b="1" spc="50" dirty="0">
                <a:ln w="0"/>
                <a:solidFill>
                  <a:schemeClr val="bg2"/>
                </a:solidFill>
                <a:effectLst>
                  <a:innerShdw blurRad="63500" dist="50800" dir="13500000">
                    <a:srgbClr val="000000">
                      <a:alpha val="50000"/>
                    </a:srgbClr>
                  </a:innerShdw>
                </a:effectLst>
                <a:latin typeface="Abadi" panose="020B0604020202020204" pitchFamily="34" charset="0"/>
              </a:rPr>
              <a:t>Prof.ssa Maddalena Autiero </a:t>
            </a:r>
          </a:p>
          <a:p>
            <a:r>
              <a:rPr lang="it-IT" b="1" spc="50" dirty="0">
                <a:ln w="0"/>
                <a:solidFill>
                  <a:schemeClr val="bg2"/>
                </a:solidFill>
                <a:effectLst>
                  <a:innerShdw blurRad="63500" dist="50800" dir="13500000">
                    <a:srgbClr val="000000">
                      <a:alpha val="50000"/>
                    </a:srgbClr>
                  </a:innerShdw>
                </a:effectLst>
                <a:latin typeface="Abadi" panose="020B0604020202020204" pitchFamily="34" charset="0"/>
              </a:rPr>
              <a:t>Liceo Ginnasio Statale Jacopo Sannazaro </a:t>
            </a:r>
          </a:p>
          <a:p>
            <a:endParaRPr lang="it-IT"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a:p>
            <a:endParaRPr lang="it-IT"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Tree>
    <p:extLst>
      <p:ext uri="{BB962C8B-B14F-4D97-AF65-F5344CB8AC3E}">
        <p14:creationId xmlns:p14="http://schemas.microsoft.com/office/powerpoint/2010/main" val="39455737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2ADDC6E-8985-4099-9EF0-BAD4A17A345A}"/>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id="{368803F4-3E80-4072-9569-397C51F7686C}"/>
              </a:ext>
            </a:extLst>
          </p:cNvPr>
          <p:cNvSpPr>
            <a:spLocks noGrp="1"/>
          </p:cNvSpPr>
          <p:nvPr>
            <p:ph idx="1"/>
          </p:nvPr>
        </p:nvSpPr>
        <p:spPr/>
        <p:txBody>
          <a:bodyPr/>
          <a:lstStyle/>
          <a:p>
            <a:endParaRPr lang="it-IT"/>
          </a:p>
        </p:txBody>
      </p:sp>
      <p:pic>
        <p:nvPicPr>
          <p:cNvPr id="4" name="Picture 3">
            <a:extLst>
              <a:ext uri="{FF2B5EF4-FFF2-40B4-BE49-F238E27FC236}">
                <a16:creationId xmlns:a16="http://schemas.microsoft.com/office/drawing/2014/main" id="{62A83618-A150-485E-BC43-DE4D5FB2926E}"/>
              </a:ext>
            </a:extLst>
          </p:cNvPr>
          <p:cNvPicPr>
            <a:picLocks noChangeAspect="1"/>
          </p:cNvPicPr>
          <p:nvPr/>
        </p:nvPicPr>
        <p:blipFill rotWithShape="1">
          <a:blip r:embed="rId2"/>
          <a:srcRect/>
          <a:stretch/>
        </p:blipFill>
        <p:spPr>
          <a:xfrm>
            <a:off x="0" y="12889"/>
            <a:ext cx="12191980" cy="6857990"/>
          </a:xfrm>
          <a:prstGeom prst="rect">
            <a:avLst/>
          </a:prstGeom>
        </p:spPr>
      </p:pic>
      <p:sp>
        <p:nvSpPr>
          <p:cNvPr id="5" name="Rettangolo 4">
            <a:extLst>
              <a:ext uri="{FF2B5EF4-FFF2-40B4-BE49-F238E27FC236}">
                <a16:creationId xmlns:a16="http://schemas.microsoft.com/office/drawing/2014/main" id="{2E30F3B4-3447-4C90-910E-8F63EBFAC0D7}"/>
              </a:ext>
            </a:extLst>
          </p:cNvPr>
          <p:cNvSpPr/>
          <p:nvPr/>
        </p:nvSpPr>
        <p:spPr>
          <a:xfrm>
            <a:off x="457199" y="495837"/>
            <a:ext cx="4610637" cy="1023870"/>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it-IT" sz="3200" dirty="0"/>
              <a:t>Dal modello esponenziale al modello logistico (SI)</a:t>
            </a:r>
          </a:p>
        </p:txBody>
      </p:sp>
      <p:sp>
        <p:nvSpPr>
          <p:cNvPr id="6" name="CasellaDiTesto 5">
            <a:extLst>
              <a:ext uri="{FF2B5EF4-FFF2-40B4-BE49-F238E27FC236}">
                <a16:creationId xmlns:a16="http://schemas.microsoft.com/office/drawing/2014/main" id="{1A607E15-D88C-4242-AC82-78703CA8057E}"/>
              </a:ext>
            </a:extLst>
          </p:cNvPr>
          <p:cNvSpPr txBox="1"/>
          <p:nvPr/>
        </p:nvSpPr>
        <p:spPr>
          <a:xfrm>
            <a:off x="1702706" y="1980663"/>
            <a:ext cx="8285844" cy="1754326"/>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endParaRPr lang="it-IT" dirty="0">
              <a:solidFill>
                <a:schemeClr val="bg2"/>
              </a:solidFill>
              <a:sym typeface="Symbol" panose="05050102010706020507" pitchFamily="18" charset="2"/>
            </a:endParaRPr>
          </a:p>
          <a:p>
            <a:r>
              <a:rPr lang="it-IT" dirty="0">
                <a:solidFill>
                  <a:schemeClr val="bg2"/>
                </a:solidFill>
                <a:sym typeface="Symbol" panose="05050102010706020507" pitchFamily="18" charset="2"/>
              </a:rPr>
              <a:t>Chiaramente il </a:t>
            </a:r>
            <a:r>
              <a:rPr lang="it-IT" b="1" dirty="0">
                <a:solidFill>
                  <a:schemeClr val="bg2"/>
                </a:solidFill>
                <a:sym typeface="Symbol" panose="05050102010706020507" pitchFamily="18" charset="2"/>
              </a:rPr>
              <a:t>modello esponenziale </a:t>
            </a:r>
            <a:r>
              <a:rPr lang="it-IT" dirty="0">
                <a:solidFill>
                  <a:schemeClr val="bg2"/>
                </a:solidFill>
                <a:sym typeface="Symbol" panose="05050102010706020507" pitchFamily="18" charset="2"/>
              </a:rPr>
              <a:t>è un modello poco realistico: il numero di infetti non può crescere all’infinito, né superare il numero di persone della popolazione N. Inoltre il modello ammette che tutti si ammaleranno prima o poi. </a:t>
            </a:r>
          </a:p>
          <a:p>
            <a:r>
              <a:rPr lang="it-IT" dirty="0">
                <a:solidFill>
                  <a:schemeClr val="bg2"/>
                </a:solidFill>
                <a:sym typeface="Symbol" panose="05050102010706020507" pitchFamily="18" charset="2"/>
              </a:rPr>
              <a:t>Pertanto va superato col modello logistico…</a:t>
            </a:r>
          </a:p>
          <a:p>
            <a:endParaRPr lang="it-IT" dirty="0"/>
          </a:p>
        </p:txBody>
      </p:sp>
      <p:graphicFrame>
        <p:nvGraphicFramePr>
          <p:cNvPr id="8" name="Segnaposto contenuto 6">
            <a:extLst>
              <a:ext uri="{FF2B5EF4-FFF2-40B4-BE49-F238E27FC236}">
                <a16:creationId xmlns:a16="http://schemas.microsoft.com/office/drawing/2014/main" id="{3205BF21-4716-4A84-881A-646B1FD34CC6}"/>
              </a:ext>
            </a:extLst>
          </p:cNvPr>
          <p:cNvGraphicFramePr>
            <a:graphicFrameLocks/>
          </p:cNvGraphicFramePr>
          <p:nvPr>
            <p:extLst>
              <p:ext uri="{D42A27DB-BD31-4B8C-83A1-F6EECF244321}">
                <p14:modId xmlns:p14="http://schemas.microsoft.com/office/powerpoint/2010/main" val="2445459554"/>
              </p:ext>
            </p:extLst>
          </p:nvPr>
        </p:nvGraphicFramePr>
        <p:xfrm>
          <a:off x="3234132" y="3993090"/>
          <a:ext cx="5762357" cy="9680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CasellaDiTesto 11">
            <a:extLst>
              <a:ext uri="{FF2B5EF4-FFF2-40B4-BE49-F238E27FC236}">
                <a16:creationId xmlns:a16="http://schemas.microsoft.com/office/drawing/2014/main" id="{921208E1-9E7C-48C4-ACEF-BC34FCB2D0DB}"/>
              </a:ext>
            </a:extLst>
          </p:cNvPr>
          <p:cNvSpPr txBox="1"/>
          <p:nvPr/>
        </p:nvSpPr>
        <p:spPr>
          <a:xfrm>
            <a:off x="1702706" y="5199436"/>
            <a:ext cx="8285844" cy="156966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it-IT" dirty="0"/>
              <a:t>Si tratta di un modello epidemico (a popolazione chiusa): divide il numero totale di persone di una popolazione tra infetti I e suscettibili S (sani) assumendo che la popolazione totale resta fissa a un numero N. </a:t>
            </a:r>
          </a:p>
          <a:p>
            <a:endParaRPr lang="it-IT" dirty="0"/>
          </a:p>
          <a:p>
            <a:r>
              <a:rPr lang="it-IT" dirty="0"/>
              <a:t>			        </a:t>
            </a:r>
            <a:r>
              <a:rPr lang="it-IT" sz="2400" b="1" spc="50" dirty="0">
                <a:ln w="0"/>
                <a:solidFill>
                  <a:schemeClr val="bg2"/>
                </a:solidFill>
                <a:effectLst>
                  <a:innerShdw blurRad="63500" dist="50800" dir="13500000">
                    <a:srgbClr val="000000">
                      <a:alpha val="50000"/>
                    </a:srgbClr>
                  </a:innerShdw>
                </a:effectLst>
              </a:rPr>
              <a:t>N=I(n)+S(n)</a:t>
            </a:r>
            <a:endParaRPr lang="it-IT" dirty="0"/>
          </a:p>
        </p:txBody>
      </p:sp>
      <p:sp>
        <p:nvSpPr>
          <p:cNvPr id="10" name="CasellaDiTesto 9">
            <a:extLst>
              <a:ext uri="{FF2B5EF4-FFF2-40B4-BE49-F238E27FC236}">
                <a16:creationId xmlns:a16="http://schemas.microsoft.com/office/drawing/2014/main" id="{6F5F96B7-75E1-4CDE-85D8-330FB4CC846B}"/>
              </a:ext>
            </a:extLst>
          </p:cNvPr>
          <p:cNvSpPr txBox="1"/>
          <p:nvPr/>
        </p:nvSpPr>
        <p:spPr>
          <a:xfrm>
            <a:off x="5849913" y="3994540"/>
            <a:ext cx="577939" cy="523220"/>
          </a:xfrm>
          <a:prstGeom prst="rect">
            <a:avLst/>
          </a:prstGeom>
          <a:noFill/>
        </p:spPr>
        <p:txBody>
          <a:bodyPr wrap="square">
            <a:spAutoFit/>
          </a:bodyPr>
          <a:lstStyle/>
          <a:p>
            <a:r>
              <a:rPr lang="it-IT" sz="2800" b="1" spc="50" dirty="0">
                <a:ln w="0"/>
                <a:solidFill>
                  <a:schemeClr val="bg2"/>
                </a:solidFill>
                <a:effectLst>
                  <a:innerShdw blurRad="63500" dist="50800" dir="13500000">
                    <a:srgbClr val="000000">
                      <a:alpha val="50000"/>
                    </a:srgbClr>
                  </a:innerShdw>
                </a:effectLst>
                <a:sym typeface="Symbol" panose="05050102010706020507" pitchFamily="18" charset="2"/>
              </a:rPr>
              <a:t></a:t>
            </a:r>
            <a:endParaRPr lang="it-IT" sz="2800" b="1" spc="50" dirty="0">
              <a:ln w="0"/>
              <a:solidFill>
                <a:schemeClr val="bg2"/>
              </a:solidFill>
              <a:effectLst>
                <a:innerShdw blurRad="63500" dist="50800" dir="13500000">
                  <a:srgbClr val="000000">
                    <a:alpha val="50000"/>
                  </a:srgbClr>
                </a:innerShdw>
              </a:effectLst>
            </a:endParaRPr>
          </a:p>
        </p:txBody>
      </p:sp>
    </p:spTree>
    <p:extLst>
      <p:ext uri="{BB962C8B-B14F-4D97-AF65-F5344CB8AC3E}">
        <p14:creationId xmlns:p14="http://schemas.microsoft.com/office/powerpoint/2010/main" val="33327410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2ADDC6E-8985-4099-9EF0-BAD4A17A345A}"/>
              </a:ext>
            </a:extLst>
          </p:cNvPr>
          <p:cNvSpPr>
            <a:spLocks noGrp="1"/>
          </p:cNvSpPr>
          <p:nvPr>
            <p:ph type="title"/>
          </p:nvPr>
        </p:nvSpPr>
        <p:spPr/>
        <p:txBody>
          <a:bodyPr/>
          <a:lstStyle/>
          <a:p>
            <a:endParaRPr lang="it-IT"/>
          </a:p>
        </p:txBody>
      </p:sp>
      <p:graphicFrame>
        <p:nvGraphicFramePr>
          <p:cNvPr id="7" name="Segnaposto contenuto 6">
            <a:extLst>
              <a:ext uri="{FF2B5EF4-FFF2-40B4-BE49-F238E27FC236}">
                <a16:creationId xmlns:a16="http://schemas.microsoft.com/office/drawing/2014/main" id="{F52B4F84-0FAD-4D74-A3DE-D855E7E1E592}"/>
              </a:ext>
            </a:extLst>
          </p:cNvPr>
          <p:cNvGraphicFramePr>
            <a:graphicFrameLocks noGrp="1"/>
          </p:cNvGraphicFramePr>
          <p:nvPr>
            <p:ph idx="1"/>
            <p:extLst>
              <p:ext uri="{D42A27DB-BD31-4B8C-83A1-F6EECF244321}">
                <p14:modId xmlns:p14="http://schemas.microsoft.com/office/powerpoint/2010/main" val="2639691646"/>
              </p:ext>
            </p:extLst>
          </p:nvPr>
        </p:nvGraphicFramePr>
        <p:xfrm>
          <a:off x="1474631" y="1183681"/>
          <a:ext cx="10353675" cy="37147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a:extLst>
              <a:ext uri="{FF2B5EF4-FFF2-40B4-BE49-F238E27FC236}">
                <a16:creationId xmlns:a16="http://schemas.microsoft.com/office/drawing/2014/main" id="{62A83618-A150-485E-BC43-DE4D5FB2926E}"/>
              </a:ext>
            </a:extLst>
          </p:cNvPr>
          <p:cNvPicPr>
            <a:picLocks noChangeAspect="1"/>
          </p:cNvPicPr>
          <p:nvPr/>
        </p:nvPicPr>
        <p:blipFill rotWithShape="1">
          <a:blip r:embed="rId7"/>
          <a:srcRect/>
          <a:stretch/>
        </p:blipFill>
        <p:spPr>
          <a:xfrm>
            <a:off x="20" y="10"/>
            <a:ext cx="12191980" cy="6857990"/>
          </a:xfrm>
          <a:prstGeom prst="rect">
            <a:avLst/>
          </a:prstGeom>
        </p:spPr>
      </p:pic>
      <p:sp>
        <p:nvSpPr>
          <p:cNvPr id="5" name="Rettangolo 4">
            <a:extLst>
              <a:ext uri="{FF2B5EF4-FFF2-40B4-BE49-F238E27FC236}">
                <a16:creationId xmlns:a16="http://schemas.microsoft.com/office/drawing/2014/main" id="{12FDE45A-AA9B-421C-9FDF-B9D10659395F}"/>
              </a:ext>
            </a:extLst>
          </p:cNvPr>
          <p:cNvSpPr/>
          <p:nvPr/>
        </p:nvSpPr>
        <p:spPr>
          <a:xfrm>
            <a:off x="457199" y="495837"/>
            <a:ext cx="4610637" cy="1023870"/>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it-IT" sz="3200" dirty="0"/>
              <a:t>Modello logistico</a:t>
            </a:r>
          </a:p>
          <a:p>
            <a:pPr algn="ctr"/>
            <a:r>
              <a:rPr lang="it-IT" sz="3200" dirty="0"/>
              <a:t>Equazioni</a:t>
            </a:r>
          </a:p>
        </p:txBody>
      </p:sp>
      <p:sp>
        <p:nvSpPr>
          <p:cNvPr id="6" name="CasellaDiTesto 5">
            <a:extLst>
              <a:ext uri="{FF2B5EF4-FFF2-40B4-BE49-F238E27FC236}">
                <a16:creationId xmlns:a16="http://schemas.microsoft.com/office/drawing/2014/main" id="{CD6886DB-BA6E-4E27-A3A2-BE66604A381B}"/>
              </a:ext>
            </a:extLst>
          </p:cNvPr>
          <p:cNvSpPr txBox="1"/>
          <p:nvPr/>
        </p:nvSpPr>
        <p:spPr>
          <a:xfrm>
            <a:off x="457199" y="1737710"/>
            <a:ext cx="10291920" cy="4832092"/>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endParaRPr lang="it-IT" dirty="0"/>
          </a:p>
          <a:p>
            <a:r>
              <a:rPr lang="it-IT" dirty="0"/>
              <a:t>Il modello logistico ammette che il numero di nuovi infetti al giorno n+1, dato dalla differenza tra il numero </a:t>
            </a:r>
          </a:p>
          <a:p>
            <a:r>
              <a:rPr lang="it-IT" dirty="0"/>
              <a:t>di infetti al giorno n+1 e quello al giorno n, sia proporzionale al prodotto de</a:t>
            </a:r>
          </a:p>
          <a:p>
            <a:pPr marL="285750" indent="-285750">
              <a:buFont typeface="Courier New" panose="02070309020205020404" pitchFamily="49" charset="0"/>
              <a:buChar char="o"/>
            </a:pPr>
            <a:r>
              <a:rPr lang="it-IT" dirty="0"/>
              <a:t>il numero di contagiati al giorno per infetto </a:t>
            </a:r>
            <a:r>
              <a:rPr lang="it-IT" dirty="0">
                <a:solidFill>
                  <a:schemeClr val="bg2"/>
                </a:solidFill>
                <a:sym typeface="Symbol" panose="05050102010706020507" pitchFamily="18" charset="2"/>
              </a:rPr>
              <a:t> </a:t>
            </a:r>
          </a:p>
          <a:p>
            <a:pPr marL="285750" indent="-285750">
              <a:buFont typeface="Courier New" panose="02070309020205020404" pitchFamily="49" charset="0"/>
              <a:buChar char="o"/>
            </a:pPr>
            <a:r>
              <a:rPr lang="it-IT" dirty="0">
                <a:solidFill>
                  <a:schemeClr val="bg2"/>
                </a:solidFill>
                <a:sym typeface="Symbol" panose="05050102010706020507" pitchFamily="18" charset="2"/>
              </a:rPr>
              <a:t>il numero di infetti al giorno n, I(n), </a:t>
            </a:r>
          </a:p>
          <a:p>
            <a:pPr marL="285750" indent="-285750">
              <a:buFont typeface="Courier New" panose="02070309020205020404" pitchFamily="49" charset="0"/>
              <a:buChar char="o"/>
            </a:pPr>
            <a:r>
              <a:rPr lang="it-IT" dirty="0">
                <a:solidFill>
                  <a:schemeClr val="bg2"/>
                </a:solidFill>
                <a:sym typeface="Symbol" panose="05050102010706020507" pitchFamily="18" charset="2"/>
              </a:rPr>
              <a:t>la frazione di suscettibili S(n)/N:</a:t>
            </a:r>
          </a:p>
          <a:p>
            <a:endParaRPr lang="it-IT" dirty="0">
              <a:solidFill>
                <a:schemeClr val="bg2"/>
              </a:solidFill>
              <a:sym typeface="Symbol" panose="05050102010706020507" pitchFamily="18" charset="2"/>
            </a:endParaRPr>
          </a:p>
          <a:p>
            <a:pPr algn="ctr"/>
            <a:r>
              <a:rPr lang="it-IT" sz="2800" b="1" spc="50" dirty="0">
                <a:ln w="0"/>
                <a:solidFill>
                  <a:schemeClr val="bg2"/>
                </a:solidFill>
                <a:effectLst>
                  <a:innerShdw blurRad="63500" dist="50800" dir="13500000">
                    <a:srgbClr val="000000">
                      <a:alpha val="50000"/>
                    </a:srgbClr>
                  </a:innerShdw>
                </a:effectLst>
                <a:sym typeface="Symbol" panose="05050102010706020507" pitchFamily="18" charset="2"/>
              </a:rPr>
              <a:t>I(n+1)-I(n)= I(n)S(n)/N=</a:t>
            </a:r>
          </a:p>
          <a:p>
            <a:pPr algn="ctr"/>
            <a:r>
              <a:rPr lang="it-IT" sz="2800" b="1" spc="50" dirty="0">
                <a:ln w="0"/>
                <a:solidFill>
                  <a:schemeClr val="bg2"/>
                </a:solidFill>
                <a:effectLst>
                  <a:innerShdw blurRad="63500" dist="50800" dir="13500000">
                    <a:srgbClr val="000000">
                      <a:alpha val="50000"/>
                    </a:srgbClr>
                  </a:innerShdw>
                </a:effectLst>
                <a:sym typeface="Symbol" panose="05050102010706020507" pitchFamily="18" charset="2"/>
              </a:rPr>
              <a:t>= I(n)(1-I(n)/N)</a:t>
            </a:r>
          </a:p>
          <a:p>
            <a:endParaRPr lang="it-IT" dirty="0">
              <a:solidFill>
                <a:schemeClr val="bg2"/>
              </a:solidFill>
              <a:sym typeface="Symbol" panose="05050102010706020507" pitchFamily="18" charset="2"/>
            </a:endParaRPr>
          </a:p>
          <a:p>
            <a:r>
              <a:rPr lang="it-IT" dirty="0">
                <a:solidFill>
                  <a:schemeClr val="bg2"/>
                </a:solidFill>
                <a:sym typeface="Symbol" panose="05050102010706020507" pitchFamily="18" charset="2"/>
              </a:rPr>
              <a:t>La presenza del termine S(n)/N fa in modo che al diminuire dei suscettibili diminuiscano pure i contagiati.</a:t>
            </a:r>
          </a:p>
          <a:p>
            <a:r>
              <a:rPr lang="it-IT" dirty="0">
                <a:solidFill>
                  <a:schemeClr val="bg2"/>
                </a:solidFill>
                <a:sym typeface="Symbol" panose="05050102010706020507" pitchFamily="18" charset="2"/>
              </a:rPr>
              <a:t>All’inizio del contagio, per n piccolo, prevale ancora l’andamento esponenziale del numero di infetti:</a:t>
            </a:r>
          </a:p>
          <a:p>
            <a:r>
              <a:rPr lang="it-IT" dirty="0">
                <a:solidFill>
                  <a:schemeClr val="bg2"/>
                </a:solidFill>
                <a:sym typeface="Symbol" panose="05050102010706020507" pitchFamily="18" charset="2"/>
              </a:rPr>
              <a:t>il termine S/N all’inizio è molto vicino a 1 (ovvero I(n)/N è molto piccolo). </a:t>
            </a:r>
          </a:p>
          <a:p>
            <a:r>
              <a:rPr lang="it-IT" dirty="0">
                <a:solidFill>
                  <a:schemeClr val="bg2"/>
                </a:solidFill>
                <a:sym typeface="Symbol" panose="05050102010706020507" pitchFamily="18" charset="2"/>
              </a:rPr>
              <a:t>Al crescere di n, e quindi di I(n), il rapporto I(n)/N tende a 1, quindi il fattore S(n)/N diminuisce al crescere </a:t>
            </a:r>
          </a:p>
          <a:p>
            <a:r>
              <a:rPr lang="it-IT" dirty="0">
                <a:solidFill>
                  <a:schemeClr val="bg2"/>
                </a:solidFill>
                <a:sym typeface="Symbol" panose="05050102010706020507" pitchFamily="18" charset="2"/>
              </a:rPr>
              <a:t>degli infetti, per cui il numero di nuovi infetti diminuisce.</a:t>
            </a:r>
          </a:p>
          <a:p>
            <a:r>
              <a:rPr lang="it-IT" dirty="0">
                <a:solidFill>
                  <a:schemeClr val="bg2"/>
                </a:solidFill>
                <a:sym typeface="Symbol" panose="05050102010706020507" pitchFamily="18" charset="2"/>
              </a:rPr>
              <a:t>L’effetto netto è che la curva assume un andamento asintotico. </a:t>
            </a:r>
            <a:endParaRPr lang="it-IT" dirty="0"/>
          </a:p>
        </p:txBody>
      </p:sp>
    </p:spTree>
    <p:extLst>
      <p:ext uri="{BB962C8B-B14F-4D97-AF65-F5344CB8AC3E}">
        <p14:creationId xmlns:p14="http://schemas.microsoft.com/office/powerpoint/2010/main" val="24320981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2ADDC6E-8985-4099-9EF0-BAD4A17A345A}"/>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id="{368803F4-3E80-4072-9569-397C51F7686C}"/>
              </a:ext>
            </a:extLst>
          </p:cNvPr>
          <p:cNvSpPr>
            <a:spLocks noGrp="1"/>
          </p:cNvSpPr>
          <p:nvPr>
            <p:ph idx="1"/>
          </p:nvPr>
        </p:nvSpPr>
        <p:spPr/>
        <p:txBody>
          <a:bodyPr/>
          <a:lstStyle/>
          <a:p>
            <a:endParaRPr lang="it-IT"/>
          </a:p>
        </p:txBody>
      </p:sp>
      <p:pic>
        <p:nvPicPr>
          <p:cNvPr id="4" name="Picture 3">
            <a:extLst>
              <a:ext uri="{FF2B5EF4-FFF2-40B4-BE49-F238E27FC236}">
                <a16:creationId xmlns:a16="http://schemas.microsoft.com/office/drawing/2014/main" id="{62A83618-A150-485E-BC43-DE4D5FB2926E}"/>
              </a:ext>
            </a:extLst>
          </p:cNvPr>
          <p:cNvPicPr>
            <a:picLocks noChangeAspect="1"/>
          </p:cNvPicPr>
          <p:nvPr/>
        </p:nvPicPr>
        <p:blipFill rotWithShape="1">
          <a:blip r:embed="rId2"/>
          <a:srcRect/>
          <a:stretch/>
        </p:blipFill>
        <p:spPr>
          <a:xfrm>
            <a:off x="20" y="0"/>
            <a:ext cx="12191980" cy="6857990"/>
          </a:xfrm>
          <a:prstGeom prst="rect">
            <a:avLst/>
          </a:prstGeom>
        </p:spPr>
      </p:pic>
      <p:sp>
        <p:nvSpPr>
          <p:cNvPr id="5" name="Rettangolo 4">
            <a:extLst>
              <a:ext uri="{FF2B5EF4-FFF2-40B4-BE49-F238E27FC236}">
                <a16:creationId xmlns:a16="http://schemas.microsoft.com/office/drawing/2014/main" id="{3BE6F6ED-32B8-4F0E-BFF4-9BD47471DDBB}"/>
              </a:ext>
            </a:extLst>
          </p:cNvPr>
          <p:cNvSpPr/>
          <p:nvPr/>
        </p:nvSpPr>
        <p:spPr>
          <a:xfrm>
            <a:off x="166544" y="204514"/>
            <a:ext cx="4610637" cy="1023870"/>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it-IT" sz="3200" dirty="0"/>
              <a:t>Modello logistico</a:t>
            </a:r>
          </a:p>
          <a:p>
            <a:pPr algn="ctr"/>
            <a:r>
              <a:rPr lang="it-IT" sz="3200" dirty="0"/>
              <a:t>Andamento dei contagi</a:t>
            </a:r>
          </a:p>
        </p:txBody>
      </p:sp>
      <p:sp>
        <p:nvSpPr>
          <p:cNvPr id="10" name="CasellaDiTesto 9">
            <a:extLst>
              <a:ext uri="{FF2B5EF4-FFF2-40B4-BE49-F238E27FC236}">
                <a16:creationId xmlns:a16="http://schemas.microsoft.com/office/drawing/2014/main" id="{04752886-AEF7-441F-90B1-DBF4B85570DB}"/>
              </a:ext>
            </a:extLst>
          </p:cNvPr>
          <p:cNvSpPr txBox="1"/>
          <p:nvPr/>
        </p:nvSpPr>
        <p:spPr>
          <a:xfrm>
            <a:off x="5930530" y="823106"/>
            <a:ext cx="6094926" cy="369332"/>
          </a:xfrm>
          <a:prstGeom prst="rect">
            <a:avLst/>
          </a:prstGeom>
          <a:noFill/>
        </p:spPr>
        <p:txBody>
          <a:bodyPr wrap="square">
            <a:spAutoFit/>
          </a:bodyPr>
          <a:lstStyle/>
          <a:p>
            <a:r>
              <a:rPr lang="it-IT" dirty="0">
                <a:solidFill>
                  <a:srgbClr val="C00000"/>
                </a:solidFill>
              </a:rPr>
              <a:t>https://www.geogebra.org/classic/hbdrrga2</a:t>
            </a:r>
          </a:p>
        </p:txBody>
      </p:sp>
      <p:pic>
        <p:nvPicPr>
          <p:cNvPr id="11" name="Immagine 10">
            <a:hlinkClick r:id="rId3"/>
            <a:extLst>
              <a:ext uri="{FF2B5EF4-FFF2-40B4-BE49-F238E27FC236}">
                <a16:creationId xmlns:a16="http://schemas.microsoft.com/office/drawing/2014/main" id="{3422B832-6BA8-402E-8CAE-4559908D85BE}"/>
              </a:ext>
            </a:extLst>
          </p:cNvPr>
          <p:cNvPicPr>
            <a:picLocks noChangeAspect="1"/>
          </p:cNvPicPr>
          <p:nvPr/>
        </p:nvPicPr>
        <p:blipFill rotWithShape="1">
          <a:blip r:embed="rId4"/>
          <a:srcRect l="21567" t="17026" r="475" b="4476"/>
          <a:stretch/>
        </p:blipFill>
        <p:spPr>
          <a:xfrm>
            <a:off x="0" y="1452077"/>
            <a:ext cx="9504609" cy="5383370"/>
          </a:xfrm>
          <a:prstGeom prst="rect">
            <a:avLst/>
          </a:prstGeom>
        </p:spPr>
      </p:pic>
      <p:sp>
        <p:nvSpPr>
          <p:cNvPr id="12" name="CasellaDiTesto 11">
            <a:extLst>
              <a:ext uri="{FF2B5EF4-FFF2-40B4-BE49-F238E27FC236}">
                <a16:creationId xmlns:a16="http://schemas.microsoft.com/office/drawing/2014/main" id="{FBC7DC1A-F1C6-4215-8BAE-4F4E83EE8A02}"/>
              </a:ext>
            </a:extLst>
          </p:cNvPr>
          <p:cNvSpPr txBox="1"/>
          <p:nvPr/>
        </p:nvSpPr>
        <p:spPr>
          <a:xfrm>
            <a:off x="9681473" y="1453123"/>
            <a:ext cx="2343983" cy="5355312"/>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it-IT" dirty="0"/>
              <a:t>Nella prima parte il modello logistico presenta un andamento analogo a quello esponenziale</a:t>
            </a:r>
          </a:p>
          <a:p>
            <a:r>
              <a:rPr lang="it-IT" dirty="0"/>
              <a:t>Nella seconda parte la curva si allontana dall’esponenziale presentando una crescita dei contagiati progressivamente più lenta fino a raggiungere la saturazione tendendo il numero dei contagiati a raggiungere il numero di individui della popolazione </a:t>
            </a:r>
          </a:p>
        </p:txBody>
      </p:sp>
    </p:spTree>
    <p:extLst>
      <p:ext uri="{BB962C8B-B14F-4D97-AF65-F5344CB8AC3E}">
        <p14:creationId xmlns:p14="http://schemas.microsoft.com/office/powerpoint/2010/main" val="41230501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2ADDC6E-8985-4099-9EF0-BAD4A17A345A}"/>
              </a:ext>
            </a:extLst>
          </p:cNvPr>
          <p:cNvSpPr>
            <a:spLocks noGrp="1"/>
          </p:cNvSpPr>
          <p:nvPr>
            <p:ph type="title"/>
          </p:nvPr>
        </p:nvSpPr>
        <p:spPr/>
        <p:txBody>
          <a:bodyPr/>
          <a:lstStyle/>
          <a:p>
            <a:endParaRPr lang="it-IT"/>
          </a:p>
        </p:txBody>
      </p:sp>
      <p:pic>
        <p:nvPicPr>
          <p:cNvPr id="4" name="Picture 3">
            <a:extLst>
              <a:ext uri="{FF2B5EF4-FFF2-40B4-BE49-F238E27FC236}">
                <a16:creationId xmlns:a16="http://schemas.microsoft.com/office/drawing/2014/main" id="{62A83618-A150-485E-BC43-DE4D5FB2926E}"/>
              </a:ext>
            </a:extLst>
          </p:cNvPr>
          <p:cNvPicPr>
            <a:picLocks noChangeAspect="1"/>
          </p:cNvPicPr>
          <p:nvPr/>
        </p:nvPicPr>
        <p:blipFill rotWithShape="1">
          <a:blip r:embed="rId2"/>
          <a:srcRect/>
          <a:stretch/>
        </p:blipFill>
        <p:spPr>
          <a:xfrm>
            <a:off x="20" y="0"/>
            <a:ext cx="12191980" cy="6857990"/>
          </a:xfrm>
          <a:prstGeom prst="rect">
            <a:avLst/>
          </a:prstGeom>
        </p:spPr>
      </p:pic>
      <p:sp>
        <p:nvSpPr>
          <p:cNvPr id="5" name="Rettangolo 4">
            <a:extLst>
              <a:ext uri="{FF2B5EF4-FFF2-40B4-BE49-F238E27FC236}">
                <a16:creationId xmlns:a16="http://schemas.microsoft.com/office/drawing/2014/main" id="{3BE6F6ED-32B8-4F0E-BFF4-9BD47471DDBB}"/>
              </a:ext>
            </a:extLst>
          </p:cNvPr>
          <p:cNvSpPr/>
          <p:nvPr/>
        </p:nvSpPr>
        <p:spPr>
          <a:xfrm>
            <a:off x="180303" y="214380"/>
            <a:ext cx="4610637" cy="1023870"/>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it-IT" sz="3200" dirty="0"/>
              <a:t>Oltre il modello logistico</a:t>
            </a:r>
          </a:p>
        </p:txBody>
      </p:sp>
      <p:graphicFrame>
        <p:nvGraphicFramePr>
          <p:cNvPr id="9" name="Segnaposto contenuto 8">
            <a:extLst>
              <a:ext uri="{FF2B5EF4-FFF2-40B4-BE49-F238E27FC236}">
                <a16:creationId xmlns:a16="http://schemas.microsoft.com/office/drawing/2014/main" id="{90E8CCFA-56B8-4DA8-AB14-889FB9967969}"/>
              </a:ext>
            </a:extLst>
          </p:cNvPr>
          <p:cNvGraphicFramePr>
            <a:graphicFrameLocks noGrp="1"/>
          </p:cNvGraphicFramePr>
          <p:nvPr>
            <p:ph idx="1"/>
            <p:extLst>
              <p:ext uri="{D42A27DB-BD31-4B8C-83A1-F6EECF244321}">
                <p14:modId xmlns:p14="http://schemas.microsoft.com/office/powerpoint/2010/main" val="4050814724"/>
              </p:ext>
            </p:extLst>
          </p:nvPr>
        </p:nvGraphicFramePr>
        <p:xfrm>
          <a:off x="206060" y="1543317"/>
          <a:ext cx="7597597" cy="48639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CasellaDiTesto 10">
            <a:extLst>
              <a:ext uri="{FF2B5EF4-FFF2-40B4-BE49-F238E27FC236}">
                <a16:creationId xmlns:a16="http://schemas.microsoft.com/office/drawing/2014/main" id="{EBC98185-8211-4269-8AA8-89378443AAB3}"/>
              </a:ext>
            </a:extLst>
          </p:cNvPr>
          <p:cNvSpPr txBox="1"/>
          <p:nvPr/>
        </p:nvSpPr>
        <p:spPr>
          <a:xfrm>
            <a:off x="7803657" y="1543317"/>
            <a:ext cx="4388343" cy="5632311"/>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wrap="square">
            <a:spAutoFit/>
          </a:bodyPr>
          <a:lstStyle/>
          <a:p>
            <a:r>
              <a:rPr lang="it-IT" dirty="0"/>
              <a:t>Il modello logistico è più realistico di quello esponenziale ma non privo di problemi:</a:t>
            </a:r>
          </a:p>
          <a:p>
            <a:pPr marL="342900" indent="-342900">
              <a:buAutoNum type="arabicPeriod"/>
            </a:pPr>
            <a:r>
              <a:rPr lang="it-IT" dirty="0"/>
              <a:t>Non è previsto che si guarisca, né che si muoia</a:t>
            </a:r>
          </a:p>
          <a:p>
            <a:pPr marL="342900" indent="-342900">
              <a:buAutoNum type="arabicPeriod"/>
            </a:pPr>
            <a:r>
              <a:rPr lang="it-IT" dirty="0"/>
              <a:t>Tutta la popolazione si infetta</a:t>
            </a:r>
          </a:p>
          <a:p>
            <a:pPr marL="342900" indent="-342900">
              <a:buAutoNum type="arabicPeriod"/>
            </a:pPr>
            <a:endParaRPr lang="it-IT" dirty="0"/>
          </a:p>
          <a:p>
            <a:r>
              <a:rPr lang="it-IT" dirty="0"/>
              <a:t>Passiamo quindi a modelli più articolati che prevedano l’uscita dall’infezione (guarigione o decesso) e che distinguono la possibilità di immunizzazione (SIR) o mancata immunizzazione (SIS).</a:t>
            </a:r>
          </a:p>
          <a:p>
            <a:r>
              <a:rPr lang="it-IT" dirty="0"/>
              <a:t>Per ciascun modello va distinto </a:t>
            </a:r>
          </a:p>
          <a:p>
            <a:pPr marL="285750" indent="-285750">
              <a:buFont typeface="Arial" panose="020B0604020202020204" pitchFamily="34" charset="0"/>
              <a:buChar char="•"/>
            </a:pPr>
            <a:r>
              <a:rPr lang="it-IT" dirty="0"/>
              <a:t>il caso endemico la malattia si propaga in un tempo molto lungo da non poter trascurare le variazioni nel numero degli individui della popolazione dovute a morti e nuovi nati</a:t>
            </a:r>
          </a:p>
          <a:p>
            <a:pPr marL="285750" indent="-285750">
              <a:buFont typeface="Arial" panose="020B0604020202020204" pitchFamily="34" charset="0"/>
              <a:buChar char="•"/>
            </a:pPr>
            <a:r>
              <a:rPr lang="it-IT" dirty="0"/>
              <a:t>caso epidemico la malattia si propaga in un tempo limitato e si possono trascurare morti e nuovi nati</a:t>
            </a:r>
          </a:p>
        </p:txBody>
      </p:sp>
    </p:spTree>
    <p:extLst>
      <p:ext uri="{BB962C8B-B14F-4D97-AF65-F5344CB8AC3E}">
        <p14:creationId xmlns:p14="http://schemas.microsoft.com/office/powerpoint/2010/main" val="18883327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2ADDC6E-8985-4099-9EF0-BAD4A17A345A}"/>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id="{368803F4-3E80-4072-9569-397C51F7686C}"/>
              </a:ext>
            </a:extLst>
          </p:cNvPr>
          <p:cNvSpPr>
            <a:spLocks noGrp="1"/>
          </p:cNvSpPr>
          <p:nvPr>
            <p:ph idx="1"/>
          </p:nvPr>
        </p:nvSpPr>
        <p:spPr/>
        <p:txBody>
          <a:bodyPr/>
          <a:lstStyle/>
          <a:p>
            <a:endParaRPr lang="it-IT"/>
          </a:p>
        </p:txBody>
      </p:sp>
      <p:pic>
        <p:nvPicPr>
          <p:cNvPr id="4" name="Picture 3">
            <a:extLst>
              <a:ext uri="{FF2B5EF4-FFF2-40B4-BE49-F238E27FC236}">
                <a16:creationId xmlns:a16="http://schemas.microsoft.com/office/drawing/2014/main" id="{62A83618-A150-485E-BC43-DE4D5FB2926E}"/>
              </a:ext>
            </a:extLst>
          </p:cNvPr>
          <p:cNvPicPr>
            <a:picLocks noChangeAspect="1"/>
          </p:cNvPicPr>
          <p:nvPr/>
        </p:nvPicPr>
        <p:blipFill rotWithShape="1">
          <a:blip r:embed="rId2"/>
          <a:srcRect/>
          <a:stretch/>
        </p:blipFill>
        <p:spPr>
          <a:xfrm>
            <a:off x="20" y="10"/>
            <a:ext cx="12191980" cy="6857990"/>
          </a:xfrm>
          <a:prstGeom prst="rect">
            <a:avLst/>
          </a:prstGeom>
        </p:spPr>
      </p:pic>
      <p:sp>
        <p:nvSpPr>
          <p:cNvPr id="5" name="Rettangolo 4">
            <a:extLst>
              <a:ext uri="{FF2B5EF4-FFF2-40B4-BE49-F238E27FC236}">
                <a16:creationId xmlns:a16="http://schemas.microsoft.com/office/drawing/2014/main" id="{3BE6F6ED-32B8-4F0E-BFF4-9BD47471DDBB}"/>
              </a:ext>
            </a:extLst>
          </p:cNvPr>
          <p:cNvSpPr/>
          <p:nvPr/>
        </p:nvSpPr>
        <p:spPr>
          <a:xfrm>
            <a:off x="94231" y="97665"/>
            <a:ext cx="4610637" cy="1023870"/>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it-IT" sz="3200" dirty="0"/>
              <a:t>Dal modello logistico al modello SIS </a:t>
            </a:r>
          </a:p>
        </p:txBody>
      </p:sp>
      <p:sp>
        <p:nvSpPr>
          <p:cNvPr id="6" name="CasellaDiTesto 5">
            <a:extLst>
              <a:ext uri="{FF2B5EF4-FFF2-40B4-BE49-F238E27FC236}">
                <a16:creationId xmlns:a16="http://schemas.microsoft.com/office/drawing/2014/main" id="{FD72B1ED-1BCF-49AD-BC52-F03BED429F78}"/>
              </a:ext>
            </a:extLst>
          </p:cNvPr>
          <p:cNvSpPr txBox="1"/>
          <p:nvPr/>
        </p:nvSpPr>
        <p:spPr>
          <a:xfrm>
            <a:off x="537472" y="1503717"/>
            <a:ext cx="11063542" cy="2923877"/>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it-IT" sz="2000" dirty="0"/>
              <a:t>Il modello SIS e SIR condividono le seguenti ipotesi:</a:t>
            </a:r>
          </a:p>
          <a:p>
            <a:r>
              <a:rPr lang="it-IT" sz="2000" dirty="0"/>
              <a:t>Si trascurano i tempi di incubazione della malattia (appena ci si infetta si è infettivi)</a:t>
            </a:r>
          </a:p>
          <a:p>
            <a:r>
              <a:rPr lang="it-IT" sz="2000" dirty="0"/>
              <a:t>Si assumono costanti i tassi di trasferimento presi in considerazione</a:t>
            </a:r>
          </a:p>
          <a:p>
            <a:r>
              <a:rPr lang="it-IT" sz="2000" dirty="0"/>
              <a:t>Si assume che le infezioni avvengano per contatto con una probabilità identica per ogni coppia di individui</a:t>
            </a:r>
          </a:p>
          <a:p>
            <a:r>
              <a:rPr lang="it-IT" sz="2000" dirty="0"/>
              <a:t>Si trascurano le variazioni nel numero totale degli individui della popolazione </a:t>
            </a:r>
          </a:p>
          <a:p>
            <a:endParaRPr lang="it-IT" sz="2000" dirty="0"/>
          </a:p>
          <a:p>
            <a:r>
              <a:rPr lang="it-IT" sz="2000" dirty="0"/>
              <a:t>Servono ulteriori ipotesi migliorative: includendo la possibilità che uno guarisca, senza guadagnare l’immunità, si ottiene il modello </a:t>
            </a:r>
          </a:p>
          <a:p>
            <a:r>
              <a:rPr lang="it-IT" sz="2000" dirty="0"/>
              <a:t>			</a:t>
            </a:r>
            <a:r>
              <a:rPr lang="it-IT" sz="2400" b="1" dirty="0"/>
              <a:t>SIS (Suscettibili-Infetti-Suscettibili)</a:t>
            </a:r>
            <a:endParaRPr lang="it-IT" sz="2000" b="1" dirty="0"/>
          </a:p>
        </p:txBody>
      </p:sp>
      <p:graphicFrame>
        <p:nvGraphicFramePr>
          <p:cNvPr id="9" name="Segnaposto contenuto 11">
            <a:extLst>
              <a:ext uri="{FF2B5EF4-FFF2-40B4-BE49-F238E27FC236}">
                <a16:creationId xmlns:a16="http://schemas.microsoft.com/office/drawing/2014/main" id="{CD951428-0637-4DD0-81F7-B6ABF1B74B1E}"/>
              </a:ext>
            </a:extLst>
          </p:cNvPr>
          <p:cNvGraphicFramePr>
            <a:graphicFrameLocks/>
          </p:cNvGraphicFramePr>
          <p:nvPr>
            <p:extLst>
              <p:ext uri="{D42A27DB-BD31-4B8C-83A1-F6EECF244321}">
                <p14:modId xmlns:p14="http://schemas.microsoft.com/office/powerpoint/2010/main" val="2006262925"/>
              </p:ext>
            </p:extLst>
          </p:nvPr>
        </p:nvGraphicFramePr>
        <p:xfrm>
          <a:off x="1618410" y="4315184"/>
          <a:ext cx="8364830" cy="26788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CasellaDiTesto 10">
            <a:extLst>
              <a:ext uri="{FF2B5EF4-FFF2-40B4-BE49-F238E27FC236}">
                <a16:creationId xmlns:a16="http://schemas.microsoft.com/office/drawing/2014/main" id="{2E50D005-922C-4F3B-94DD-0895435DBA5F}"/>
              </a:ext>
            </a:extLst>
          </p:cNvPr>
          <p:cNvSpPr txBox="1"/>
          <p:nvPr/>
        </p:nvSpPr>
        <p:spPr>
          <a:xfrm>
            <a:off x="5653369" y="6248400"/>
            <a:ext cx="294911" cy="523220"/>
          </a:xfrm>
          <a:prstGeom prst="rect">
            <a:avLst/>
          </a:prstGeom>
          <a:noFill/>
        </p:spPr>
        <p:txBody>
          <a:bodyPr wrap="square">
            <a:spAutoFit/>
          </a:bodyPr>
          <a:lstStyle/>
          <a:p>
            <a:r>
              <a:rPr lang="it-IT" sz="2800" b="1" dirty="0">
                <a:solidFill>
                  <a:schemeClr val="bg2"/>
                </a:solidFill>
                <a:sym typeface="Symbol" panose="05050102010706020507" pitchFamily="18" charset="2"/>
              </a:rPr>
              <a:t></a:t>
            </a:r>
            <a:endParaRPr lang="it-IT" sz="2800" dirty="0"/>
          </a:p>
        </p:txBody>
      </p:sp>
      <p:sp>
        <p:nvSpPr>
          <p:cNvPr id="13" name="CasellaDiTesto 12">
            <a:extLst>
              <a:ext uri="{FF2B5EF4-FFF2-40B4-BE49-F238E27FC236}">
                <a16:creationId xmlns:a16="http://schemas.microsoft.com/office/drawing/2014/main" id="{EFE40874-0AFE-42B6-AA1D-9882455ABBA6}"/>
              </a:ext>
            </a:extLst>
          </p:cNvPr>
          <p:cNvSpPr txBox="1"/>
          <p:nvPr/>
        </p:nvSpPr>
        <p:spPr>
          <a:xfrm>
            <a:off x="5653369" y="4669352"/>
            <a:ext cx="322832" cy="523220"/>
          </a:xfrm>
          <a:prstGeom prst="rect">
            <a:avLst/>
          </a:prstGeom>
          <a:noFill/>
        </p:spPr>
        <p:txBody>
          <a:bodyPr wrap="square">
            <a:spAutoFit/>
          </a:bodyPr>
          <a:lstStyle/>
          <a:p>
            <a:r>
              <a:rPr lang="it-IT" sz="2800" b="1" dirty="0">
                <a:solidFill>
                  <a:schemeClr val="bg2"/>
                </a:solidFill>
                <a:sym typeface="Symbol" panose="05050102010706020507" pitchFamily="18" charset="2"/>
              </a:rPr>
              <a:t></a:t>
            </a:r>
            <a:endParaRPr lang="it-IT" sz="2800" b="1" dirty="0"/>
          </a:p>
        </p:txBody>
      </p:sp>
    </p:spTree>
    <p:extLst>
      <p:ext uri="{BB962C8B-B14F-4D97-AF65-F5344CB8AC3E}">
        <p14:creationId xmlns:p14="http://schemas.microsoft.com/office/powerpoint/2010/main" val="30310825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2A83618-A150-485E-BC43-DE4D5FB2926E}"/>
              </a:ext>
            </a:extLst>
          </p:cNvPr>
          <p:cNvPicPr>
            <a:picLocks noChangeAspect="1"/>
          </p:cNvPicPr>
          <p:nvPr/>
        </p:nvPicPr>
        <p:blipFill rotWithShape="1">
          <a:blip r:embed="rId2"/>
          <a:srcRect/>
          <a:stretch/>
        </p:blipFill>
        <p:spPr>
          <a:xfrm>
            <a:off x="20" y="10"/>
            <a:ext cx="12191980" cy="6857990"/>
          </a:xfrm>
          <a:prstGeom prst="rect">
            <a:avLst/>
          </a:prstGeom>
        </p:spPr>
      </p:pic>
      <p:sp>
        <p:nvSpPr>
          <p:cNvPr id="5" name="Rettangolo 4">
            <a:extLst>
              <a:ext uri="{FF2B5EF4-FFF2-40B4-BE49-F238E27FC236}">
                <a16:creationId xmlns:a16="http://schemas.microsoft.com/office/drawing/2014/main" id="{B0DD969D-3683-41DE-ABD1-09F1E6E56F00}"/>
              </a:ext>
            </a:extLst>
          </p:cNvPr>
          <p:cNvSpPr/>
          <p:nvPr/>
        </p:nvSpPr>
        <p:spPr>
          <a:xfrm>
            <a:off x="115171" y="139849"/>
            <a:ext cx="4610637" cy="1023870"/>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it-IT" sz="3200" dirty="0"/>
              <a:t>Modello SIS</a:t>
            </a:r>
          </a:p>
          <a:p>
            <a:pPr algn="ctr"/>
            <a:r>
              <a:rPr lang="it-IT" sz="3200" dirty="0"/>
              <a:t>Equazioni</a:t>
            </a:r>
          </a:p>
        </p:txBody>
      </p:sp>
      <p:sp>
        <p:nvSpPr>
          <p:cNvPr id="13" name="CasellaDiTesto 12">
            <a:extLst>
              <a:ext uri="{FF2B5EF4-FFF2-40B4-BE49-F238E27FC236}">
                <a16:creationId xmlns:a16="http://schemas.microsoft.com/office/drawing/2014/main" id="{E9C761F0-D41B-41D2-96FC-0ABAE0C9693D}"/>
              </a:ext>
            </a:extLst>
          </p:cNvPr>
          <p:cNvSpPr txBox="1"/>
          <p:nvPr/>
        </p:nvSpPr>
        <p:spPr>
          <a:xfrm>
            <a:off x="827147" y="1505978"/>
            <a:ext cx="10498067" cy="5078313"/>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wrap="none" rtlCol="0">
            <a:spAutoFit/>
          </a:bodyPr>
          <a:lstStyle/>
          <a:p>
            <a:r>
              <a:rPr lang="it-IT" sz="2000" dirty="0">
                <a:solidFill>
                  <a:schemeClr val="accent1">
                    <a:lumMod val="50000"/>
                  </a:schemeClr>
                </a:solidFill>
              </a:rPr>
              <a:t>Il modello divide il numero totale di persone di una popolazione tra infetti I e suscettibili S </a:t>
            </a:r>
          </a:p>
          <a:p>
            <a:pPr algn="ctr"/>
            <a:r>
              <a:rPr lang="it-IT" sz="2400" b="1" spc="50" dirty="0">
                <a:ln w="0"/>
                <a:solidFill>
                  <a:schemeClr val="bg2"/>
                </a:solidFill>
                <a:effectLst>
                  <a:innerShdw blurRad="63500" dist="50800" dir="13500000">
                    <a:srgbClr val="000000">
                      <a:alpha val="50000"/>
                    </a:srgbClr>
                  </a:innerShdw>
                </a:effectLst>
              </a:rPr>
              <a:t>N=I(n)+S(n)</a:t>
            </a:r>
          </a:p>
          <a:p>
            <a:endParaRPr lang="it-IT" dirty="0"/>
          </a:p>
          <a:p>
            <a:r>
              <a:rPr lang="it-IT" sz="2000" dirty="0">
                <a:solidFill>
                  <a:schemeClr val="accent1">
                    <a:lumMod val="50000"/>
                  </a:schemeClr>
                </a:solidFill>
              </a:rPr>
              <a:t>E ammette che il numero di nuovi infetti al giorno n+1, dato dalla differenza tra il numero </a:t>
            </a:r>
          </a:p>
          <a:p>
            <a:r>
              <a:rPr lang="it-IT" sz="2000" dirty="0">
                <a:solidFill>
                  <a:schemeClr val="accent1">
                    <a:lumMod val="50000"/>
                  </a:schemeClr>
                </a:solidFill>
              </a:rPr>
              <a:t>di infetti al giorno n+1 e quello al giorno n, </a:t>
            </a:r>
          </a:p>
          <a:p>
            <a:pPr marL="285750" indent="-285750">
              <a:buFont typeface="Arial" panose="020B0604020202020204" pitchFamily="34" charset="0"/>
              <a:buChar char="•"/>
            </a:pPr>
            <a:r>
              <a:rPr lang="it-IT" sz="2000" dirty="0">
                <a:solidFill>
                  <a:schemeClr val="accent1">
                    <a:lumMod val="50000"/>
                  </a:schemeClr>
                </a:solidFill>
              </a:rPr>
              <a:t>sia incrementato dal prodotto </a:t>
            </a:r>
            <a:r>
              <a:rPr lang="it-IT" sz="2000" dirty="0">
                <a:solidFill>
                  <a:schemeClr val="accent1">
                    <a:lumMod val="50000"/>
                  </a:schemeClr>
                </a:solidFill>
                <a:sym typeface="Symbol" panose="05050102010706020507" pitchFamily="18" charset="2"/>
              </a:rPr>
              <a:t>I(n)S(n)/N che misura la velocità con cui i suscettibili si infettano</a:t>
            </a:r>
          </a:p>
          <a:p>
            <a:pPr marL="285750" indent="-285750">
              <a:buFont typeface="Arial" panose="020B0604020202020204" pitchFamily="34" charset="0"/>
              <a:buChar char="•"/>
            </a:pPr>
            <a:r>
              <a:rPr lang="it-IT" sz="2000" dirty="0">
                <a:solidFill>
                  <a:schemeClr val="accent1">
                    <a:lumMod val="50000"/>
                  </a:schemeClr>
                </a:solidFill>
                <a:sym typeface="Symbol" panose="05050102010706020507" pitchFamily="18" charset="2"/>
              </a:rPr>
              <a:t>sia decrementato dal prodotto I(n) che misura la velocità con cui gli infetti tornano sani,</a:t>
            </a:r>
          </a:p>
          <a:p>
            <a:r>
              <a:rPr lang="it-IT" sz="2000" dirty="0">
                <a:solidFill>
                  <a:schemeClr val="accent1">
                    <a:lumMod val="50000"/>
                  </a:schemeClr>
                </a:solidFill>
                <a:sym typeface="Symbol" panose="05050102010706020507" pitchFamily="18" charset="2"/>
              </a:rPr>
              <a:t>     essendo</a:t>
            </a:r>
          </a:p>
          <a:p>
            <a:pPr lvl="3"/>
            <a:r>
              <a:rPr lang="it-IT" dirty="0">
                <a:solidFill>
                  <a:schemeClr val="bg2"/>
                </a:solidFill>
                <a:sym typeface="Symbol" panose="05050102010706020507" pitchFamily="18" charset="2"/>
              </a:rPr>
              <a:t> </a:t>
            </a:r>
            <a:r>
              <a:rPr lang="it-IT" sz="2400" b="1" dirty="0">
                <a:solidFill>
                  <a:schemeClr val="bg2"/>
                </a:solidFill>
                <a:sym typeface="Symbol" panose="05050102010706020507" pitchFamily="18" charset="2"/>
              </a:rPr>
              <a:t> la frazione di infetti che guariscono ogni giorno</a:t>
            </a:r>
          </a:p>
          <a:p>
            <a:pPr lvl="3"/>
            <a:r>
              <a:rPr lang="it-IT" sz="2400" b="1" dirty="0">
                <a:solidFill>
                  <a:schemeClr val="bg2"/>
                </a:solidFill>
                <a:sym typeface="Symbol" panose="05050102010706020507" pitchFamily="18" charset="2"/>
              </a:rPr>
              <a:t> pari all’inverso della durata media della malattia</a:t>
            </a:r>
            <a:endParaRPr lang="it-IT" b="1" dirty="0">
              <a:solidFill>
                <a:schemeClr val="bg2"/>
              </a:solidFill>
              <a:sym typeface="Symbol" panose="05050102010706020507" pitchFamily="18" charset="2"/>
            </a:endParaRPr>
          </a:p>
          <a:p>
            <a:endParaRPr lang="it-IT" dirty="0">
              <a:solidFill>
                <a:schemeClr val="bg2"/>
              </a:solidFill>
              <a:sym typeface="Symbol" panose="05050102010706020507" pitchFamily="18" charset="2"/>
            </a:endParaRPr>
          </a:p>
          <a:p>
            <a:pPr algn="ctr"/>
            <a:r>
              <a:rPr lang="it-IT" sz="2400" b="1" spc="50" dirty="0">
                <a:ln w="0"/>
                <a:solidFill>
                  <a:schemeClr val="bg2"/>
                </a:solidFill>
                <a:effectLst>
                  <a:innerShdw blurRad="63500" dist="50800" dir="13500000">
                    <a:srgbClr val="000000">
                      <a:alpha val="50000"/>
                    </a:srgbClr>
                  </a:innerShdw>
                </a:effectLst>
                <a:sym typeface="Symbol" panose="05050102010706020507" pitchFamily="18" charset="2"/>
              </a:rPr>
              <a:t>I(n+1)-I(n)= I(n)S(n)/N- I(n) </a:t>
            </a:r>
          </a:p>
          <a:p>
            <a:pPr algn="ctr"/>
            <a:r>
              <a:rPr lang="it-IT" sz="2400" b="1" spc="50" dirty="0">
                <a:ln w="0"/>
                <a:solidFill>
                  <a:schemeClr val="bg2"/>
                </a:solidFill>
                <a:effectLst>
                  <a:innerShdw blurRad="63500" dist="50800" dir="13500000">
                    <a:srgbClr val="000000">
                      <a:alpha val="50000"/>
                    </a:srgbClr>
                  </a:innerShdw>
                </a:effectLst>
                <a:sym typeface="Symbol" panose="05050102010706020507" pitchFamily="18" charset="2"/>
              </a:rPr>
              <a:t>= I(n)(S(n)/N - / )=</a:t>
            </a:r>
          </a:p>
          <a:p>
            <a:pPr algn="ctr"/>
            <a:r>
              <a:rPr lang="it-IT" sz="2400" b="1" spc="50" dirty="0">
                <a:ln w="0"/>
                <a:solidFill>
                  <a:schemeClr val="bg2"/>
                </a:solidFill>
                <a:effectLst>
                  <a:innerShdw blurRad="63500" dist="50800" dir="13500000">
                    <a:srgbClr val="000000">
                      <a:alpha val="50000"/>
                    </a:srgbClr>
                  </a:innerShdw>
                </a:effectLst>
                <a:sym typeface="Symbol" panose="05050102010706020507" pitchFamily="18" charset="2"/>
              </a:rPr>
              <a:t>=I(n)[(N-I)/N - / ]=</a:t>
            </a:r>
          </a:p>
          <a:p>
            <a:pPr algn="ctr"/>
            <a:r>
              <a:rPr lang="it-IT" sz="2400" b="1" spc="50" dirty="0">
                <a:ln w="0"/>
                <a:solidFill>
                  <a:schemeClr val="bg2"/>
                </a:solidFill>
                <a:effectLst>
                  <a:innerShdw blurRad="63500" dist="50800" dir="13500000">
                    <a:srgbClr val="000000">
                      <a:alpha val="50000"/>
                    </a:srgbClr>
                  </a:innerShdw>
                </a:effectLst>
                <a:sym typeface="Symbol" panose="05050102010706020507" pitchFamily="18" charset="2"/>
              </a:rPr>
              <a:t>=I(n)(1- / -I/N</a:t>
            </a:r>
            <a:r>
              <a:rPr lang="it-IT" dirty="0">
                <a:solidFill>
                  <a:schemeClr val="bg2"/>
                </a:solidFill>
                <a:sym typeface="Symbol" panose="05050102010706020507" pitchFamily="18" charset="2"/>
              </a:rPr>
              <a:t>)</a:t>
            </a:r>
          </a:p>
        </p:txBody>
      </p:sp>
    </p:spTree>
    <p:extLst>
      <p:ext uri="{BB962C8B-B14F-4D97-AF65-F5344CB8AC3E}">
        <p14:creationId xmlns:p14="http://schemas.microsoft.com/office/powerpoint/2010/main" val="17468269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2ADDC6E-8985-4099-9EF0-BAD4A17A345A}"/>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id="{368803F4-3E80-4072-9569-397C51F7686C}"/>
              </a:ext>
            </a:extLst>
          </p:cNvPr>
          <p:cNvSpPr>
            <a:spLocks noGrp="1"/>
          </p:cNvSpPr>
          <p:nvPr>
            <p:ph idx="1"/>
          </p:nvPr>
        </p:nvSpPr>
        <p:spPr/>
        <p:txBody>
          <a:bodyPr/>
          <a:lstStyle/>
          <a:p>
            <a:endParaRPr lang="it-IT"/>
          </a:p>
        </p:txBody>
      </p:sp>
      <p:pic>
        <p:nvPicPr>
          <p:cNvPr id="4" name="Picture 3">
            <a:extLst>
              <a:ext uri="{FF2B5EF4-FFF2-40B4-BE49-F238E27FC236}">
                <a16:creationId xmlns:a16="http://schemas.microsoft.com/office/drawing/2014/main" id="{62A83618-A150-485E-BC43-DE4D5FB2926E}"/>
              </a:ext>
            </a:extLst>
          </p:cNvPr>
          <p:cNvPicPr>
            <a:picLocks noChangeAspect="1"/>
          </p:cNvPicPr>
          <p:nvPr/>
        </p:nvPicPr>
        <p:blipFill rotWithShape="1">
          <a:blip r:embed="rId2"/>
          <a:srcRect/>
          <a:stretch/>
        </p:blipFill>
        <p:spPr>
          <a:xfrm>
            <a:off x="20" y="10"/>
            <a:ext cx="12191980" cy="6857990"/>
          </a:xfrm>
          <a:prstGeom prst="rect">
            <a:avLst/>
          </a:prstGeom>
        </p:spPr>
      </p:pic>
      <p:sp>
        <p:nvSpPr>
          <p:cNvPr id="5" name="Rettangolo 4">
            <a:extLst>
              <a:ext uri="{FF2B5EF4-FFF2-40B4-BE49-F238E27FC236}">
                <a16:creationId xmlns:a16="http://schemas.microsoft.com/office/drawing/2014/main" id="{FC11EFEE-2B66-45A3-B7A9-242ACEC81D03}"/>
              </a:ext>
            </a:extLst>
          </p:cNvPr>
          <p:cNvSpPr/>
          <p:nvPr/>
        </p:nvSpPr>
        <p:spPr>
          <a:xfrm>
            <a:off x="217920" y="228821"/>
            <a:ext cx="4610637" cy="1023870"/>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it-IT" sz="3200" dirty="0"/>
              <a:t>Modello SIS</a:t>
            </a:r>
          </a:p>
          <a:p>
            <a:pPr algn="ctr"/>
            <a:r>
              <a:rPr lang="it-IT" sz="3200" dirty="0"/>
              <a:t>Andamento dei contagi</a:t>
            </a:r>
          </a:p>
        </p:txBody>
      </p:sp>
      <p:sp>
        <p:nvSpPr>
          <p:cNvPr id="8" name="CasellaDiTesto 7">
            <a:extLst>
              <a:ext uri="{FF2B5EF4-FFF2-40B4-BE49-F238E27FC236}">
                <a16:creationId xmlns:a16="http://schemas.microsoft.com/office/drawing/2014/main" id="{FC281C2B-AD1B-42C5-885D-AFA4D26BB915}"/>
              </a:ext>
            </a:extLst>
          </p:cNvPr>
          <p:cNvSpPr txBox="1"/>
          <p:nvPr/>
        </p:nvSpPr>
        <p:spPr>
          <a:xfrm>
            <a:off x="5582455" y="638440"/>
            <a:ext cx="6094926" cy="369332"/>
          </a:xfrm>
          <a:prstGeom prst="rect">
            <a:avLst/>
          </a:prstGeom>
          <a:noFill/>
        </p:spPr>
        <p:txBody>
          <a:bodyPr wrap="square">
            <a:spAutoFit/>
          </a:bodyPr>
          <a:lstStyle/>
          <a:p>
            <a:r>
              <a:rPr lang="it-IT" dirty="0">
                <a:solidFill>
                  <a:srgbClr val="C00000"/>
                </a:solidFill>
              </a:rPr>
              <a:t>https://www.geogebra.org/calculator/fcyrdmsx</a:t>
            </a:r>
          </a:p>
        </p:txBody>
      </p:sp>
      <p:pic>
        <p:nvPicPr>
          <p:cNvPr id="9" name="Immagine 8">
            <a:extLst>
              <a:ext uri="{FF2B5EF4-FFF2-40B4-BE49-F238E27FC236}">
                <a16:creationId xmlns:a16="http://schemas.microsoft.com/office/drawing/2014/main" id="{5BED456C-06DB-4DE2-A2EB-456062D0603B}"/>
              </a:ext>
            </a:extLst>
          </p:cNvPr>
          <p:cNvPicPr>
            <a:picLocks noChangeAspect="1"/>
          </p:cNvPicPr>
          <p:nvPr/>
        </p:nvPicPr>
        <p:blipFill rotWithShape="1">
          <a:blip r:embed="rId3"/>
          <a:srcRect l="27617" t="19073" r="674" b="4189"/>
          <a:stretch/>
        </p:blipFill>
        <p:spPr>
          <a:xfrm>
            <a:off x="217920" y="1423978"/>
            <a:ext cx="8742717" cy="5262734"/>
          </a:xfrm>
          <a:prstGeom prst="rect">
            <a:avLst/>
          </a:prstGeom>
        </p:spPr>
      </p:pic>
    </p:spTree>
    <p:extLst>
      <p:ext uri="{BB962C8B-B14F-4D97-AF65-F5344CB8AC3E}">
        <p14:creationId xmlns:p14="http://schemas.microsoft.com/office/powerpoint/2010/main" val="39451106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2ADDC6E-8985-4099-9EF0-BAD4A17A345A}"/>
              </a:ext>
            </a:extLst>
          </p:cNvPr>
          <p:cNvSpPr>
            <a:spLocks noGrp="1"/>
          </p:cNvSpPr>
          <p:nvPr>
            <p:ph type="title"/>
          </p:nvPr>
        </p:nvSpPr>
        <p:spPr/>
        <p:txBody>
          <a:bodyPr/>
          <a:lstStyle/>
          <a:p>
            <a:endParaRPr lang="it-IT"/>
          </a:p>
        </p:txBody>
      </p:sp>
      <p:pic>
        <p:nvPicPr>
          <p:cNvPr id="4" name="Picture 3">
            <a:extLst>
              <a:ext uri="{FF2B5EF4-FFF2-40B4-BE49-F238E27FC236}">
                <a16:creationId xmlns:a16="http://schemas.microsoft.com/office/drawing/2014/main" id="{62A83618-A150-485E-BC43-DE4D5FB2926E}"/>
              </a:ext>
            </a:extLst>
          </p:cNvPr>
          <p:cNvPicPr>
            <a:picLocks noChangeAspect="1"/>
          </p:cNvPicPr>
          <p:nvPr/>
        </p:nvPicPr>
        <p:blipFill rotWithShape="1">
          <a:blip r:embed="rId2"/>
          <a:srcRect/>
          <a:stretch/>
        </p:blipFill>
        <p:spPr>
          <a:xfrm>
            <a:off x="-5314" y="0"/>
            <a:ext cx="12191980" cy="6857990"/>
          </a:xfrm>
          <a:prstGeom prst="rect">
            <a:avLst/>
          </a:prstGeom>
        </p:spPr>
      </p:pic>
      <p:sp>
        <p:nvSpPr>
          <p:cNvPr id="5" name="Rettangolo 4">
            <a:extLst>
              <a:ext uri="{FF2B5EF4-FFF2-40B4-BE49-F238E27FC236}">
                <a16:creationId xmlns:a16="http://schemas.microsoft.com/office/drawing/2014/main" id="{FC11EFEE-2B66-45A3-B7A9-242ACEC81D03}"/>
              </a:ext>
            </a:extLst>
          </p:cNvPr>
          <p:cNvSpPr/>
          <p:nvPr/>
        </p:nvSpPr>
        <p:spPr>
          <a:xfrm>
            <a:off x="112668" y="97665"/>
            <a:ext cx="4610637" cy="1023870"/>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it-IT" sz="3200" dirty="0"/>
              <a:t>Modello SIS</a:t>
            </a:r>
          </a:p>
          <a:p>
            <a:pPr algn="ctr"/>
            <a:r>
              <a:rPr lang="it-IT" sz="3200" dirty="0"/>
              <a:t>Comportamento</a:t>
            </a:r>
          </a:p>
        </p:txBody>
      </p:sp>
      <p:graphicFrame>
        <p:nvGraphicFramePr>
          <p:cNvPr id="7" name="Segnaposto contenuto 6">
            <a:extLst>
              <a:ext uri="{FF2B5EF4-FFF2-40B4-BE49-F238E27FC236}">
                <a16:creationId xmlns:a16="http://schemas.microsoft.com/office/drawing/2014/main" id="{B38386DC-19E9-444D-A56F-D6333914FC3A}"/>
              </a:ext>
            </a:extLst>
          </p:cNvPr>
          <p:cNvGraphicFramePr>
            <a:graphicFrameLocks noGrp="1"/>
          </p:cNvGraphicFramePr>
          <p:nvPr>
            <p:ph idx="1"/>
            <p:extLst>
              <p:ext uri="{D42A27DB-BD31-4B8C-83A1-F6EECF244321}">
                <p14:modId xmlns:p14="http://schemas.microsoft.com/office/powerpoint/2010/main" val="3342796155"/>
              </p:ext>
            </p:extLst>
          </p:nvPr>
        </p:nvGraphicFramePr>
        <p:xfrm>
          <a:off x="5334" y="1103458"/>
          <a:ext cx="12160467" cy="58313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41476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2ADDC6E-8985-4099-9EF0-BAD4A17A345A}"/>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id="{368803F4-3E80-4072-9569-397C51F7686C}"/>
              </a:ext>
            </a:extLst>
          </p:cNvPr>
          <p:cNvSpPr>
            <a:spLocks noGrp="1"/>
          </p:cNvSpPr>
          <p:nvPr>
            <p:ph idx="1"/>
          </p:nvPr>
        </p:nvSpPr>
        <p:spPr/>
        <p:txBody>
          <a:bodyPr/>
          <a:lstStyle/>
          <a:p>
            <a:endParaRPr lang="it-IT"/>
          </a:p>
        </p:txBody>
      </p:sp>
      <p:pic>
        <p:nvPicPr>
          <p:cNvPr id="4" name="Picture 3">
            <a:extLst>
              <a:ext uri="{FF2B5EF4-FFF2-40B4-BE49-F238E27FC236}">
                <a16:creationId xmlns:a16="http://schemas.microsoft.com/office/drawing/2014/main" id="{62A83618-A150-485E-BC43-DE4D5FB2926E}"/>
              </a:ext>
            </a:extLst>
          </p:cNvPr>
          <p:cNvPicPr>
            <a:picLocks noChangeAspect="1"/>
          </p:cNvPicPr>
          <p:nvPr/>
        </p:nvPicPr>
        <p:blipFill rotWithShape="1">
          <a:blip r:embed="rId3"/>
          <a:srcRect/>
          <a:stretch/>
        </p:blipFill>
        <p:spPr>
          <a:xfrm>
            <a:off x="-5314" y="10"/>
            <a:ext cx="12191980" cy="6857990"/>
          </a:xfrm>
          <a:prstGeom prst="rect">
            <a:avLst/>
          </a:prstGeom>
        </p:spPr>
      </p:pic>
      <p:sp>
        <p:nvSpPr>
          <p:cNvPr id="5" name="Rettangolo 4">
            <a:extLst>
              <a:ext uri="{FF2B5EF4-FFF2-40B4-BE49-F238E27FC236}">
                <a16:creationId xmlns:a16="http://schemas.microsoft.com/office/drawing/2014/main" id="{FC11EFEE-2B66-45A3-B7A9-242ACEC81D03}"/>
              </a:ext>
            </a:extLst>
          </p:cNvPr>
          <p:cNvSpPr/>
          <p:nvPr/>
        </p:nvSpPr>
        <p:spPr>
          <a:xfrm>
            <a:off x="108192" y="97665"/>
            <a:ext cx="4217831" cy="1023870"/>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it-IT" sz="3200" dirty="0"/>
              <a:t>Dal modello SIS al modello SIR</a:t>
            </a:r>
          </a:p>
        </p:txBody>
      </p:sp>
      <p:sp>
        <p:nvSpPr>
          <p:cNvPr id="6" name="Rettangolo 5">
            <a:extLst>
              <a:ext uri="{FF2B5EF4-FFF2-40B4-BE49-F238E27FC236}">
                <a16:creationId xmlns:a16="http://schemas.microsoft.com/office/drawing/2014/main" id="{C1DBA062-C0D1-4F66-859F-6A313AF9DEB9}"/>
              </a:ext>
            </a:extLst>
          </p:cNvPr>
          <p:cNvSpPr/>
          <p:nvPr/>
        </p:nvSpPr>
        <p:spPr>
          <a:xfrm>
            <a:off x="499080" y="1622854"/>
            <a:ext cx="10977783" cy="2031325"/>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endParaRPr lang="it-IT" dirty="0">
              <a:solidFill>
                <a:schemeClr val="bg2"/>
              </a:solidFill>
              <a:sym typeface="Symbol" panose="05050102010706020507" pitchFamily="18" charset="2"/>
            </a:endParaRPr>
          </a:p>
          <a:p>
            <a:r>
              <a:rPr lang="it-IT" dirty="0">
                <a:solidFill>
                  <a:schemeClr val="bg2"/>
                </a:solidFill>
                <a:sym typeface="Symbol" panose="05050102010706020507" pitchFamily="18" charset="2"/>
              </a:rPr>
              <a:t>Tuttavia ancora abbiamo supposto che NON c’è immunizzazione: una volta ammalati e guariti, ci si può riammalare. </a:t>
            </a:r>
          </a:p>
          <a:p>
            <a:r>
              <a:rPr lang="it-IT" dirty="0">
                <a:solidFill>
                  <a:schemeClr val="bg2"/>
                </a:solidFill>
                <a:sym typeface="Symbol" panose="05050102010706020507" pitchFamily="18" charset="2"/>
              </a:rPr>
              <a:t>Questo modello è realistico per alcune malattie infettive come meningite e più banalmente il raffreddore. </a:t>
            </a:r>
          </a:p>
          <a:p>
            <a:endParaRPr lang="it-IT" dirty="0">
              <a:solidFill>
                <a:schemeClr val="bg2"/>
              </a:solidFill>
              <a:sym typeface="Symbol" panose="05050102010706020507" pitchFamily="18" charset="2"/>
            </a:endParaRPr>
          </a:p>
          <a:p>
            <a:r>
              <a:rPr lang="it-IT" dirty="0"/>
              <a:t>Quindi al passo successivo includiamo l’ipotesi che una volta guariti non ci si riammala: </a:t>
            </a:r>
          </a:p>
          <a:p>
            <a:pPr algn="ctr"/>
            <a:r>
              <a:rPr lang="it-IT" b="1" dirty="0"/>
              <a:t>modello SIR (Suscettibili-Infetti-Risolti)</a:t>
            </a:r>
          </a:p>
          <a:p>
            <a:pPr algn="ctr"/>
            <a:endParaRPr lang="it-IT" b="1" dirty="0"/>
          </a:p>
        </p:txBody>
      </p:sp>
      <p:graphicFrame>
        <p:nvGraphicFramePr>
          <p:cNvPr id="8" name="Segnaposto contenuto 6">
            <a:extLst>
              <a:ext uri="{FF2B5EF4-FFF2-40B4-BE49-F238E27FC236}">
                <a16:creationId xmlns:a16="http://schemas.microsoft.com/office/drawing/2014/main" id="{DAD8FD12-579F-458D-8177-FED6E2B5FE4D}"/>
              </a:ext>
            </a:extLst>
          </p:cNvPr>
          <p:cNvGraphicFramePr>
            <a:graphicFrameLocks/>
          </p:cNvGraphicFramePr>
          <p:nvPr>
            <p:extLst>
              <p:ext uri="{D42A27DB-BD31-4B8C-83A1-F6EECF244321}">
                <p14:modId xmlns:p14="http://schemas.microsoft.com/office/powerpoint/2010/main" val="2147483380"/>
              </p:ext>
            </p:extLst>
          </p:nvPr>
        </p:nvGraphicFramePr>
        <p:xfrm>
          <a:off x="2337506" y="4788555"/>
          <a:ext cx="7506340" cy="170247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CasellaDiTesto 6">
            <a:extLst>
              <a:ext uri="{FF2B5EF4-FFF2-40B4-BE49-F238E27FC236}">
                <a16:creationId xmlns:a16="http://schemas.microsoft.com/office/drawing/2014/main" id="{D5F7FF43-C149-4139-B69C-BF085E806B2B}"/>
              </a:ext>
            </a:extLst>
          </p:cNvPr>
          <p:cNvSpPr txBox="1"/>
          <p:nvPr/>
        </p:nvSpPr>
        <p:spPr>
          <a:xfrm>
            <a:off x="4504070" y="4973536"/>
            <a:ext cx="577939" cy="523220"/>
          </a:xfrm>
          <a:prstGeom prst="rect">
            <a:avLst/>
          </a:prstGeom>
          <a:noFill/>
        </p:spPr>
        <p:txBody>
          <a:bodyPr wrap="square">
            <a:spAutoFit/>
          </a:bodyPr>
          <a:lstStyle/>
          <a:p>
            <a:r>
              <a:rPr lang="it-IT" sz="2800" b="1" spc="50" dirty="0">
                <a:ln w="0"/>
                <a:solidFill>
                  <a:schemeClr val="bg2"/>
                </a:solidFill>
                <a:effectLst>
                  <a:innerShdw blurRad="63500" dist="50800" dir="13500000">
                    <a:srgbClr val="000000">
                      <a:alpha val="50000"/>
                    </a:srgbClr>
                  </a:innerShdw>
                </a:effectLst>
                <a:sym typeface="Symbol" panose="05050102010706020507" pitchFamily="18" charset="2"/>
              </a:rPr>
              <a:t></a:t>
            </a:r>
            <a:endParaRPr lang="it-IT" sz="2800" b="1" spc="50" dirty="0">
              <a:ln w="0"/>
              <a:solidFill>
                <a:schemeClr val="bg2"/>
              </a:solidFill>
              <a:effectLst>
                <a:innerShdw blurRad="63500" dist="50800" dir="13500000">
                  <a:srgbClr val="000000">
                    <a:alpha val="50000"/>
                  </a:srgbClr>
                </a:innerShdw>
              </a:effectLst>
            </a:endParaRPr>
          </a:p>
        </p:txBody>
      </p:sp>
      <p:sp>
        <p:nvSpPr>
          <p:cNvPr id="11" name="CasellaDiTesto 10">
            <a:extLst>
              <a:ext uri="{FF2B5EF4-FFF2-40B4-BE49-F238E27FC236}">
                <a16:creationId xmlns:a16="http://schemas.microsoft.com/office/drawing/2014/main" id="{4524C64D-B546-402F-B79B-C65B176A023C}"/>
              </a:ext>
            </a:extLst>
          </p:cNvPr>
          <p:cNvSpPr txBox="1"/>
          <p:nvPr/>
        </p:nvSpPr>
        <p:spPr>
          <a:xfrm>
            <a:off x="7262745" y="4863706"/>
            <a:ext cx="367900" cy="523220"/>
          </a:xfrm>
          <a:prstGeom prst="rect">
            <a:avLst/>
          </a:prstGeom>
          <a:noFill/>
        </p:spPr>
        <p:txBody>
          <a:bodyPr wrap="square">
            <a:spAutoFit/>
          </a:bodyPr>
          <a:lstStyle/>
          <a:p>
            <a:pPr lvl="0"/>
            <a:r>
              <a:rPr lang="it-IT" sz="2800" b="1" spc="50" dirty="0">
                <a:ln w="0"/>
                <a:solidFill>
                  <a:schemeClr val="bg2"/>
                </a:solidFill>
                <a:effectLst>
                  <a:innerShdw blurRad="63500" dist="50800" dir="13500000">
                    <a:srgbClr val="000000">
                      <a:alpha val="50000"/>
                    </a:srgbClr>
                  </a:innerShdw>
                </a:effectLst>
                <a:sym typeface="Symbol" panose="05050102010706020507" pitchFamily="18" charset="2"/>
              </a:rPr>
              <a:t> </a:t>
            </a:r>
            <a:r>
              <a:rPr lang="it-IT" sz="2800" b="1" spc="50" dirty="0">
                <a:ln w="0"/>
                <a:solidFill>
                  <a:schemeClr val="bg2"/>
                </a:solidFill>
                <a:effectLst>
                  <a:innerShdw blurRad="63500" dist="50800" dir="13500000">
                    <a:srgbClr val="000000">
                      <a:alpha val="50000"/>
                    </a:srgbClr>
                  </a:innerShdw>
                </a:effectLst>
              </a:rPr>
              <a:t> </a:t>
            </a:r>
          </a:p>
        </p:txBody>
      </p:sp>
    </p:spTree>
    <p:extLst>
      <p:ext uri="{BB962C8B-B14F-4D97-AF65-F5344CB8AC3E}">
        <p14:creationId xmlns:p14="http://schemas.microsoft.com/office/powerpoint/2010/main" val="11008457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2ADDC6E-8985-4099-9EF0-BAD4A17A345A}"/>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id="{368803F4-3E80-4072-9569-397C51F7686C}"/>
              </a:ext>
            </a:extLst>
          </p:cNvPr>
          <p:cNvSpPr>
            <a:spLocks noGrp="1"/>
          </p:cNvSpPr>
          <p:nvPr>
            <p:ph idx="1"/>
          </p:nvPr>
        </p:nvSpPr>
        <p:spPr/>
        <p:txBody>
          <a:bodyPr/>
          <a:lstStyle/>
          <a:p>
            <a:endParaRPr lang="it-IT"/>
          </a:p>
        </p:txBody>
      </p:sp>
      <p:pic>
        <p:nvPicPr>
          <p:cNvPr id="4" name="Picture 3">
            <a:extLst>
              <a:ext uri="{FF2B5EF4-FFF2-40B4-BE49-F238E27FC236}">
                <a16:creationId xmlns:a16="http://schemas.microsoft.com/office/drawing/2014/main" id="{62A83618-A150-485E-BC43-DE4D5FB2926E}"/>
              </a:ext>
            </a:extLst>
          </p:cNvPr>
          <p:cNvPicPr>
            <a:picLocks noChangeAspect="1"/>
          </p:cNvPicPr>
          <p:nvPr/>
        </p:nvPicPr>
        <p:blipFill rotWithShape="1">
          <a:blip r:embed="rId2"/>
          <a:srcRect/>
          <a:stretch/>
        </p:blipFill>
        <p:spPr>
          <a:xfrm>
            <a:off x="-5314" y="10"/>
            <a:ext cx="12191980" cy="6857990"/>
          </a:xfrm>
          <a:prstGeom prst="rect">
            <a:avLst/>
          </a:prstGeom>
        </p:spPr>
      </p:pic>
      <p:sp>
        <p:nvSpPr>
          <p:cNvPr id="5" name="Rettangolo 4">
            <a:extLst>
              <a:ext uri="{FF2B5EF4-FFF2-40B4-BE49-F238E27FC236}">
                <a16:creationId xmlns:a16="http://schemas.microsoft.com/office/drawing/2014/main" id="{D1346D6F-BDFD-419D-A15C-A04DB679F278}"/>
              </a:ext>
            </a:extLst>
          </p:cNvPr>
          <p:cNvSpPr/>
          <p:nvPr/>
        </p:nvSpPr>
        <p:spPr>
          <a:xfrm>
            <a:off x="108191" y="97665"/>
            <a:ext cx="4610637" cy="1023870"/>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it-IT" sz="3200" dirty="0"/>
              <a:t>Modello SIR</a:t>
            </a:r>
          </a:p>
          <a:p>
            <a:pPr algn="ctr"/>
            <a:r>
              <a:rPr lang="it-IT" sz="3200" dirty="0"/>
              <a:t>Assunzioni</a:t>
            </a:r>
          </a:p>
        </p:txBody>
      </p:sp>
      <p:sp>
        <p:nvSpPr>
          <p:cNvPr id="11" name="CasellaDiTesto 10">
            <a:extLst>
              <a:ext uri="{FF2B5EF4-FFF2-40B4-BE49-F238E27FC236}">
                <a16:creationId xmlns:a16="http://schemas.microsoft.com/office/drawing/2014/main" id="{1415E4E2-AF8A-4F3B-AA67-2415D9A72D0B}"/>
              </a:ext>
            </a:extLst>
          </p:cNvPr>
          <p:cNvSpPr txBox="1"/>
          <p:nvPr/>
        </p:nvSpPr>
        <p:spPr>
          <a:xfrm>
            <a:off x="527686" y="1515131"/>
            <a:ext cx="10930536" cy="3847207"/>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it-IT" sz="2000" dirty="0"/>
              <a:t>Il modello SIR divide il numero totale di persone N, assunto costante, di una popolazione tra </a:t>
            </a:r>
          </a:p>
          <a:p>
            <a:r>
              <a:rPr lang="it-IT" sz="2000" dirty="0"/>
              <a:t>I(n): infetti </a:t>
            </a:r>
          </a:p>
          <a:p>
            <a:r>
              <a:rPr lang="it-IT" sz="2000" dirty="0"/>
              <a:t>S(n): suscettibili </a:t>
            </a:r>
          </a:p>
          <a:p>
            <a:r>
              <a:rPr lang="it-IT" sz="2000" dirty="0"/>
              <a:t>R(n): risolti, che comprendono i guariti, gli immuni e i morti</a:t>
            </a:r>
          </a:p>
          <a:p>
            <a:endParaRPr lang="it-IT" sz="2000" dirty="0"/>
          </a:p>
          <a:p>
            <a:pPr algn="ctr"/>
            <a:r>
              <a:rPr lang="it-IT" sz="2400" b="1" spc="50" dirty="0">
                <a:ln w="0"/>
                <a:solidFill>
                  <a:schemeClr val="bg2"/>
                </a:solidFill>
                <a:effectLst>
                  <a:innerShdw blurRad="63500" dist="50800" dir="13500000">
                    <a:srgbClr val="000000">
                      <a:alpha val="50000"/>
                    </a:srgbClr>
                  </a:innerShdw>
                </a:effectLst>
              </a:rPr>
              <a:t>N=I(n)+S(n)+R(n)</a:t>
            </a:r>
          </a:p>
          <a:p>
            <a:pPr algn="ctr"/>
            <a:endParaRPr lang="it-IT" sz="2000" dirty="0"/>
          </a:p>
          <a:p>
            <a:r>
              <a:rPr lang="it-IT" sz="2000" dirty="0"/>
              <a:t>e prevede che si possa passare </a:t>
            </a:r>
          </a:p>
          <a:p>
            <a:pPr marL="342900" indent="-342900">
              <a:buFont typeface="Arial" panose="020B0604020202020204" pitchFamily="34" charset="0"/>
              <a:buChar char="•"/>
            </a:pPr>
            <a:r>
              <a:rPr lang="it-IT" sz="2000" dirty="0"/>
              <a:t>dalla classe S(n) a quella I(n) per infezione</a:t>
            </a:r>
          </a:p>
          <a:p>
            <a:pPr marL="342900" indent="-342900">
              <a:buFont typeface="Arial" panose="020B0604020202020204" pitchFamily="34" charset="0"/>
              <a:buChar char="•"/>
            </a:pPr>
            <a:r>
              <a:rPr lang="it-IT" sz="2000" dirty="0"/>
              <a:t>dalla classe I(n) a quella R(n) per guarigione o decesso</a:t>
            </a:r>
          </a:p>
          <a:p>
            <a:r>
              <a:rPr lang="it-IT" sz="2000" dirty="0"/>
              <a:t>assumendo che chi si ammala e guarisce sia </a:t>
            </a:r>
            <a:r>
              <a:rPr lang="it-IT" sz="2000" b="1" i="1" dirty="0"/>
              <a:t>immunizzato</a:t>
            </a:r>
            <a:r>
              <a:rPr lang="it-IT" sz="2000" dirty="0"/>
              <a:t>, per cui non prevede il passaggio dalla classe R(n) a quella S(n). </a:t>
            </a:r>
          </a:p>
        </p:txBody>
      </p:sp>
    </p:spTree>
    <p:extLst>
      <p:ext uri="{BB962C8B-B14F-4D97-AF65-F5344CB8AC3E}">
        <p14:creationId xmlns:p14="http://schemas.microsoft.com/office/powerpoint/2010/main" val="4810786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2ADDC6E-8985-4099-9EF0-BAD4A17A345A}"/>
              </a:ext>
            </a:extLst>
          </p:cNvPr>
          <p:cNvSpPr>
            <a:spLocks noGrp="1"/>
          </p:cNvSpPr>
          <p:nvPr>
            <p:ph type="title"/>
          </p:nvPr>
        </p:nvSpPr>
        <p:spPr/>
        <p:txBody>
          <a:bodyPr/>
          <a:lstStyle/>
          <a:p>
            <a:endParaRPr lang="it-IT"/>
          </a:p>
        </p:txBody>
      </p:sp>
      <p:graphicFrame>
        <p:nvGraphicFramePr>
          <p:cNvPr id="8" name="Segnaposto contenuto 7">
            <a:extLst>
              <a:ext uri="{FF2B5EF4-FFF2-40B4-BE49-F238E27FC236}">
                <a16:creationId xmlns:a16="http://schemas.microsoft.com/office/drawing/2014/main" id="{C742D0A4-6E83-4750-92E9-4A7B00B10FC1}"/>
              </a:ext>
            </a:extLst>
          </p:cNvPr>
          <p:cNvGraphicFramePr>
            <a:graphicFrameLocks noGrp="1"/>
          </p:cNvGraphicFramePr>
          <p:nvPr>
            <p:ph idx="1"/>
            <p:extLst>
              <p:ext uri="{D42A27DB-BD31-4B8C-83A1-F6EECF244321}">
                <p14:modId xmlns:p14="http://schemas.microsoft.com/office/powerpoint/2010/main" val="302828377"/>
              </p:ext>
            </p:extLst>
          </p:nvPr>
        </p:nvGraphicFramePr>
        <p:xfrm>
          <a:off x="914400" y="2076450"/>
          <a:ext cx="10353675" cy="37147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a:extLst>
              <a:ext uri="{FF2B5EF4-FFF2-40B4-BE49-F238E27FC236}">
                <a16:creationId xmlns:a16="http://schemas.microsoft.com/office/drawing/2014/main" id="{62A83618-A150-485E-BC43-DE4D5FB2926E}"/>
              </a:ext>
            </a:extLst>
          </p:cNvPr>
          <p:cNvPicPr>
            <a:picLocks noChangeAspect="1"/>
          </p:cNvPicPr>
          <p:nvPr/>
        </p:nvPicPr>
        <p:blipFill rotWithShape="1">
          <a:blip r:embed="rId7"/>
          <a:srcRect/>
          <a:stretch/>
        </p:blipFill>
        <p:spPr>
          <a:xfrm>
            <a:off x="-5314" y="10"/>
            <a:ext cx="12191980" cy="6857990"/>
          </a:xfrm>
          <a:prstGeom prst="rect">
            <a:avLst/>
          </a:prstGeom>
        </p:spPr>
      </p:pic>
      <p:sp>
        <p:nvSpPr>
          <p:cNvPr id="5" name="Rettangolo 4">
            <a:extLst>
              <a:ext uri="{FF2B5EF4-FFF2-40B4-BE49-F238E27FC236}">
                <a16:creationId xmlns:a16="http://schemas.microsoft.com/office/drawing/2014/main" id="{B8DC337F-F193-4029-A160-93F421528AD0}"/>
              </a:ext>
            </a:extLst>
          </p:cNvPr>
          <p:cNvSpPr/>
          <p:nvPr/>
        </p:nvSpPr>
        <p:spPr>
          <a:xfrm>
            <a:off x="128278" y="100638"/>
            <a:ext cx="5409128" cy="1526146"/>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it-IT" sz="3200" dirty="0"/>
              <a:t>Modelli epidemiologici come strumento di cittadinanza scientifica</a:t>
            </a:r>
          </a:p>
        </p:txBody>
      </p:sp>
      <p:graphicFrame>
        <p:nvGraphicFramePr>
          <p:cNvPr id="7" name="Diagramma 6">
            <a:extLst>
              <a:ext uri="{FF2B5EF4-FFF2-40B4-BE49-F238E27FC236}">
                <a16:creationId xmlns:a16="http://schemas.microsoft.com/office/drawing/2014/main" id="{C6171EAD-ED6A-4030-92A1-74CD0FF4B889}"/>
              </a:ext>
            </a:extLst>
          </p:cNvPr>
          <p:cNvGraphicFramePr/>
          <p:nvPr>
            <p:extLst>
              <p:ext uri="{D42A27DB-BD31-4B8C-83A1-F6EECF244321}">
                <p14:modId xmlns:p14="http://schemas.microsoft.com/office/powerpoint/2010/main" val="315936111"/>
              </p:ext>
            </p:extLst>
          </p:nvPr>
        </p:nvGraphicFramePr>
        <p:xfrm>
          <a:off x="457199" y="1727412"/>
          <a:ext cx="11211060" cy="557613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6438693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2A83618-A150-485E-BC43-DE4D5FB2926E}"/>
              </a:ext>
            </a:extLst>
          </p:cNvPr>
          <p:cNvPicPr>
            <a:picLocks noChangeAspect="1"/>
          </p:cNvPicPr>
          <p:nvPr/>
        </p:nvPicPr>
        <p:blipFill rotWithShape="1">
          <a:blip r:embed="rId2"/>
          <a:srcRect/>
          <a:stretch/>
        </p:blipFill>
        <p:spPr>
          <a:xfrm>
            <a:off x="20" y="10"/>
            <a:ext cx="12191980" cy="6857990"/>
          </a:xfrm>
          <a:prstGeom prst="rect">
            <a:avLst/>
          </a:prstGeom>
        </p:spPr>
      </p:pic>
      <p:sp>
        <p:nvSpPr>
          <p:cNvPr id="5" name="Rettangolo 4">
            <a:extLst>
              <a:ext uri="{FF2B5EF4-FFF2-40B4-BE49-F238E27FC236}">
                <a16:creationId xmlns:a16="http://schemas.microsoft.com/office/drawing/2014/main" id="{D1346D6F-BDFD-419D-A15C-A04DB679F278}"/>
              </a:ext>
            </a:extLst>
          </p:cNvPr>
          <p:cNvSpPr/>
          <p:nvPr/>
        </p:nvSpPr>
        <p:spPr>
          <a:xfrm>
            <a:off x="143092" y="118663"/>
            <a:ext cx="4610637" cy="1023870"/>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it-IT" sz="3200" dirty="0"/>
              <a:t>Modello SIR</a:t>
            </a:r>
          </a:p>
          <a:p>
            <a:pPr algn="ctr"/>
            <a:r>
              <a:rPr lang="it-IT" sz="3200" dirty="0"/>
              <a:t>Equazioni</a:t>
            </a:r>
          </a:p>
        </p:txBody>
      </p:sp>
      <p:sp>
        <p:nvSpPr>
          <p:cNvPr id="6" name="Rettangolo 5">
            <a:extLst>
              <a:ext uri="{FF2B5EF4-FFF2-40B4-BE49-F238E27FC236}">
                <a16:creationId xmlns:a16="http://schemas.microsoft.com/office/drawing/2014/main" id="{92257B08-9B03-4817-9A78-FF10EBE8AD00}"/>
              </a:ext>
            </a:extLst>
          </p:cNvPr>
          <p:cNvSpPr/>
          <p:nvPr/>
        </p:nvSpPr>
        <p:spPr>
          <a:xfrm>
            <a:off x="489857" y="2068104"/>
            <a:ext cx="11212286" cy="4678204"/>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r>
              <a:rPr lang="it-IT" sz="2000" dirty="0">
                <a:solidFill>
                  <a:schemeClr val="accent1">
                    <a:lumMod val="50000"/>
                  </a:schemeClr>
                </a:solidFill>
              </a:rPr>
              <a:t>E ammette che il numero di nuovi infetti al giorno n+1, dato dalla differenza tra il numero </a:t>
            </a:r>
          </a:p>
          <a:p>
            <a:r>
              <a:rPr lang="it-IT" sz="2000" dirty="0">
                <a:solidFill>
                  <a:schemeClr val="accent1">
                    <a:lumMod val="50000"/>
                  </a:schemeClr>
                </a:solidFill>
              </a:rPr>
              <a:t>di infetti al giorno n+1 e quello al giorno n, </a:t>
            </a:r>
          </a:p>
          <a:p>
            <a:pPr marL="285750" indent="-285750">
              <a:buFont typeface="Arial" panose="020B0604020202020204" pitchFamily="34" charset="0"/>
              <a:buChar char="•"/>
            </a:pPr>
            <a:r>
              <a:rPr lang="it-IT" sz="2000" dirty="0">
                <a:solidFill>
                  <a:schemeClr val="accent1">
                    <a:lumMod val="50000"/>
                  </a:schemeClr>
                </a:solidFill>
              </a:rPr>
              <a:t>sia incrementato dal prodotto </a:t>
            </a:r>
            <a:r>
              <a:rPr lang="it-IT" sz="2000" b="1" dirty="0">
                <a:solidFill>
                  <a:schemeClr val="accent1">
                    <a:lumMod val="50000"/>
                  </a:schemeClr>
                </a:solidFill>
                <a:sym typeface="Symbol" panose="05050102010706020507" pitchFamily="18" charset="2"/>
              </a:rPr>
              <a:t>I(n)S(n)/N che misura la velocità con cui i suscettibili si infettano</a:t>
            </a:r>
          </a:p>
          <a:p>
            <a:pPr marL="285750" indent="-285750">
              <a:buFont typeface="Arial" panose="020B0604020202020204" pitchFamily="34" charset="0"/>
              <a:buChar char="•"/>
            </a:pPr>
            <a:r>
              <a:rPr lang="it-IT" sz="2000" dirty="0">
                <a:solidFill>
                  <a:schemeClr val="accent1">
                    <a:lumMod val="50000"/>
                  </a:schemeClr>
                </a:solidFill>
                <a:sym typeface="Symbol" panose="05050102010706020507" pitchFamily="18" charset="2"/>
              </a:rPr>
              <a:t>sia decrementato dal prodotto </a:t>
            </a:r>
            <a:r>
              <a:rPr lang="it-IT" sz="2000" b="1" dirty="0">
                <a:solidFill>
                  <a:schemeClr val="accent1">
                    <a:lumMod val="50000"/>
                  </a:schemeClr>
                </a:solidFill>
                <a:sym typeface="Symbol" panose="05050102010706020507" pitchFamily="18" charset="2"/>
              </a:rPr>
              <a:t>I(n) che misura la velocità con cui gli infetti tornano sani</a:t>
            </a:r>
            <a:r>
              <a:rPr lang="it-IT" sz="2000" dirty="0">
                <a:solidFill>
                  <a:schemeClr val="accent1">
                    <a:lumMod val="50000"/>
                  </a:schemeClr>
                </a:solidFill>
                <a:sym typeface="Symbol" panose="05050102010706020507" pitchFamily="18" charset="2"/>
              </a:rPr>
              <a:t>,</a:t>
            </a:r>
          </a:p>
          <a:p>
            <a:r>
              <a:rPr lang="it-IT" sz="2000" dirty="0">
                <a:solidFill>
                  <a:schemeClr val="accent1">
                    <a:lumMod val="50000"/>
                  </a:schemeClr>
                </a:solidFill>
                <a:sym typeface="Symbol" panose="05050102010706020507" pitchFamily="18" charset="2"/>
              </a:rPr>
              <a:t>     essendo  la frazione di infetti che guariscono ogni giorno, pari all’inverso della durata media della malattia</a:t>
            </a:r>
          </a:p>
          <a:p>
            <a:pPr algn="ctr"/>
            <a:r>
              <a:rPr lang="it-IT" sz="2400" b="1" spc="50" dirty="0">
                <a:ln w="0"/>
                <a:solidFill>
                  <a:schemeClr val="bg2"/>
                </a:solidFill>
                <a:effectLst>
                  <a:innerShdw blurRad="63500" dist="50800" dir="13500000">
                    <a:srgbClr val="000000">
                      <a:alpha val="50000"/>
                    </a:srgbClr>
                  </a:innerShdw>
                </a:effectLst>
                <a:sym typeface="Symbol" panose="05050102010706020507" pitchFamily="18" charset="2"/>
              </a:rPr>
              <a:t>I(n+1)-I(n)= I(n)S(n)/N- I(n) </a:t>
            </a:r>
          </a:p>
          <a:p>
            <a:pPr algn="ctr"/>
            <a:r>
              <a:rPr lang="it-IT" sz="2400" b="1" spc="50" dirty="0">
                <a:ln w="0"/>
                <a:solidFill>
                  <a:schemeClr val="bg2"/>
                </a:solidFill>
                <a:effectLst>
                  <a:innerShdw blurRad="63500" dist="50800" dir="13500000">
                    <a:srgbClr val="000000">
                      <a:alpha val="50000"/>
                    </a:srgbClr>
                  </a:innerShdw>
                </a:effectLst>
                <a:sym typeface="Symbol" panose="05050102010706020507" pitchFamily="18" charset="2"/>
              </a:rPr>
              <a:t>= I(n)(S(n)/N - / )=</a:t>
            </a:r>
          </a:p>
          <a:p>
            <a:pPr algn="ctr"/>
            <a:r>
              <a:rPr lang="it-IT" sz="2400" b="1" spc="50" dirty="0">
                <a:ln w="0"/>
                <a:solidFill>
                  <a:schemeClr val="bg2"/>
                </a:solidFill>
                <a:effectLst>
                  <a:innerShdw blurRad="63500" dist="50800" dir="13500000">
                    <a:srgbClr val="000000">
                      <a:alpha val="50000"/>
                    </a:srgbClr>
                  </a:innerShdw>
                </a:effectLst>
                <a:sym typeface="Symbol" panose="05050102010706020507" pitchFamily="18" charset="2"/>
              </a:rPr>
              <a:t>=I(n)[(N-I)/N - / ]=</a:t>
            </a:r>
          </a:p>
          <a:p>
            <a:pPr algn="ctr"/>
            <a:r>
              <a:rPr lang="it-IT" sz="2400" b="1" spc="50" dirty="0">
                <a:ln w="0"/>
                <a:solidFill>
                  <a:schemeClr val="bg2"/>
                </a:solidFill>
                <a:effectLst>
                  <a:innerShdw blurRad="63500" dist="50800" dir="13500000">
                    <a:srgbClr val="000000">
                      <a:alpha val="50000"/>
                    </a:srgbClr>
                  </a:innerShdw>
                </a:effectLst>
                <a:sym typeface="Symbol" panose="05050102010706020507" pitchFamily="18" charset="2"/>
              </a:rPr>
              <a:t>=I(n)(1- / -I/N)</a:t>
            </a:r>
          </a:p>
          <a:p>
            <a:endParaRPr lang="it-IT" dirty="0">
              <a:solidFill>
                <a:schemeClr val="bg2"/>
              </a:solidFill>
              <a:sym typeface="Symbol" panose="05050102010706020507" pitchFamily="18" charset="2"/>
            </a:endParaRPr>
          </a:p>
          <a:p>
            <a:r>
              <a:rPr lang="it-IT" sz="2000" dirty="0">
                <a:solidFill>
                  <a:schemeClr val="bg2"/>
                </a:solidFill>
                <a:sym typeface="Symbol" panose="05050102010706020507" pitchFamily="18" charset="2"/>
              </a:rPr>
              <a:t>mentre la variazione del numero di suscettibili tra due giorni successivi </a:t>
            </a:r>
          </a:p>
          <a:p>
            <a:pPr algn="ctr"/>
            <a:r>
              <a:rPr lang="it-IT" sz="2400" b="1" spc="50" dirty="0">
                <a:ln w="0"/>
                <a:solidFill>
                  <a:schemeClr val="bg2"/>
                </a:solidFill>
                <a:effectLst>
                  <a:innerShdw blurRad="63500" dist="50800" dir="13500000">
                    <a:srgbClr val="000000">
                      <a:alpha val="50000"/>
                    </a:srgbClr>
                  </a:innerShdw>
                </a:effectLst>
                <a:sym typeface="Symbol" panose="05050102010706020507" pitchFamily="18" charset="2"/>
              </a:rPr>
              <a:t>S(n+1)-S(n)=-I(n)S(n)/N</a:t>
            </a:r>
          </a:p>
          <a:p>
            <a:r>
              <a:rPr lang="it-IT" sz="2000" dirty="0">
                <a:solidFill>
                  <a:schemeClr val="bg2"/>
                </a:solidFill>
                <a:sym typeface="Symbol" panose="05050102010706020507" pitchFamily="18" charset="2"/>
              </a:rPr>
              <a:t>diminuisce della velocità con cui i suscettibili si infettano</a:t>
            </a:r>
          </a:p>
        </p:txBody>
      </p:sp>
      <p:graphicFrame>
        <p:nvGraphicFramePr>
          <p:cNvPr id="7" name="Segnaposto contenuto 6">
            <a:extLst>
              <a:ext uri="{FF2B5EF4-FFF2-40B4-BE49-F238E27FC236}">
                <a16:creationId xmlns:a16="http://schemas.microsoft.com/office/drawing/2014/main" id="{2AFD4191-1328-4162-BB69-49063B6FF24A}"/>
              </a:ext>
            </a:extLst>
          </p:cNvPr>
          <p:cNvGraphicFramePr>
            <a:graphicFrameLocks noGrp="1"/>
          </p:cNvGraphicFramePr>
          <p:nvPr>
            <p:ph idx="1"/>
            <p:extLst>
              <p:ext uri="{D42A27DB-BD31-4B8C-83A1-F6EECF244321}">
                <p14:modId xmlns:p14="http://schemas.microsoft.com/office/powerpoint/2010/main" val="4109088347"/>
              </p:ext>
            </p:extLst>
          </p:nvPr>
        </p:nvGraphicFramePr>
        <p:xfrm>
          <a:off x="5776316" y="0"/>
          <a:ext cx="5895658" cy="19893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ettangolo 1">
            <a:extLst>
              <a:ext uri="{FF2B5EF4-FFF2-40B4-BE49-F238E27FC236}">
                <a16:creationId xmlns:a16="http://schemas.microsoft.com/office/drawing/2014/main" id="{4418AC33-AB7E-4CF9-BC7E-27F4194D39E9}"/>
              </a:ext>
            </a:extLst>
          </p:cNvPr>
          <p:cNvSpPr/>
          <p:nvPr/>
        </p:nvSpPr>
        <p:spPr>
          <a:xfrm>
            <a:off x="5441469" y="4264017"/>
            <a:ext cx="2076154" cy="418809"/>
          </a:xfrm>
          <a:prstGeom prst="rect">
            <a:avLst/>
          </a:prstGeom>
          <a:noFill/>
          <a:ln w="381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it-IT"/>
          </a:p>
        </p:txBody>
      </p:sp>
      <p:sp>
        <p:nvSpPr>
          <p:cNvPr id="3" name="Rettangolo 2">
            <a:extLst>
              <a:ext uri="{FF2B5EF4-FFF2-40B4-BE49-F238E27FC236}">
                <a16:creationId xmlns:a16="http://schemas.microsoft.com/office/drawing/2014/main" id="{88D6B251-C4F0-4D6A-A6EC-5BD96623FAC0}"/>
              </a:ext>
            </a:extLst>
          </p:cNvPr>
          <p:cNvSpPr/>
          <p:nvPr/>
        </p:nvSpPr>
        <p:spPr>
          <a:xfrm>
            <a:off x="3936806" y="3908028"/>
            <a:ext cx="1532585" cy="418809"/>
          </a:xfrm>
          <a:prstGeom prst="rect">
            <a:avLst/>
          </a:prstGeom>
          <a:noFill/>
          <a:ln w="381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it-IT"/>
          </a:p>
        </p:txBody>
      </p:sp>
    </p:spTree>
    <p:extLst>
      <p:ext uri="{BB962C8B-B14F-4D97-AF65-F5344CB8AC3E}">
        <p14:creationId xmlns:p14="http://schemas.microsoft.com/office/powerpoint/2010/main" val="25986449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2A83618-A150-485E-BC43-DE4D5FB2926E}"/>
              </a:ext>
            </a:extLst>
          </p:cNvPr>
          <p:cNvPicPr>
            <a:picLocks noChangeAspect="1"/>
          </p:cNvPicPr>
          <p:nvPr/>
        </p:nvPicPr>
        <p:blipFill rotWithShape="1">
          <a:blip r:embed="rId2"/>
          <a:srcRect/>
          <a:stretch/>
        </p:blipFill>
        <p:spPr>
          <a:xfrm>
            <a:off x="0" y="21115"/>
            <a:ext cx="12191980" cy="6857990"/>
          </a:xfrm>
          <a:prstGeom prst="rect">
            <a:avLst/>
          </a:prstGeom>
        </p:spPr>
      </p:pic>
      <p:sp>
        <p:nvSpPr>
          <p:cNvPr id="5" name="Rettangolo 4">
            <a:extLst>
              <a:ext uri="{FF2B5EF4-FFF2-40B4-BE49-F238E27FC236}">
                <a16:creationId xmlns:a16="http://schemas.microsoft.com/office/drawing/2014/main" id="{D1346D6F-BDFD-419D-A15C-A04DB679F278}"/>
              </a:ext>
            </a:extLst>
          </p:cNvPr>
          <p:cNvSpPr/>
          <p:nvPr/>
        </p:nvSpPr>
        <p:spPr>
          <a:xfrm>
            <a:off x="94231" y="94131"/>
            <a:ext cx="4610637" cy="1023870"/>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it-IT" sz="3200" dirty="0"/>
              <a:t>Modello SIR</a:t>
            </a:r>
          </a:p>
          <a:p>
            <a:pPr algn="ctr"/>
            <a:r>
              <a:rPr lang="it-IT" sz="3200" dirty="0"/>
              <a:t>Condizione di soglia</a:t>
            </a:r>
          </a:p>
        </p:txBody>
      </p:sp>
      <mc:AlternateContent xmlns:mc="http://schemas.openxmlformats.org/markup-compatibility/2006">
        <mc:Choice xmlns:a14="http://schemas.microsoft.com/office/drawing/2010/main" Requires="a14">
          <p:sp>
            <p:nvSpPr>
              <p:cNvPr id="6" name="Rettangolo 5">
                <a:extLst>
                  <a:ext uri="{FF2B5EF4-FFF2-40B4-BE49-F238E27FC236}">
                    <a16:creationId xmlns:a16="http://schemas.microsoft.com/office/drawing/2014/main" id="{92257B08-9B03-4817-9A78-FF10EBE8AD00}"/>
                  </a:ext>
                </a:extLst>
              </p:cNvPr>
              <p:cNvSpPr/>
              <p:nvPr/>
            </p:nvSpPr>
            <p:spPr>
              <a:xfrm>
                <a:off x="2281832" y="2477433"/>
                <a:ext cx="7428838" cy="4092787"/>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r>
                  <a:rPr lang="it-IT" sz="2000" dirty="0"/>
                  <a:t>Isolando i termini nei riquadri rossi, osserviamo che il diffondersi dell’infezione equivale a una variazione nel numeri di infetti positiva</a:t>
                </a:r>
              </a:p>
              <a:p>
                <a:pPr algn="ctr"/>
                <a:r>
                  <a:rPr lang="it-IT" sz="2400" b="1" spc="50" dirty="0">
                    <a:ln w="0"/>
                    <a:solidFill>
                      <a:schemeClr val="bg2"/>
                    </a:solidFill>
                    <a:effectLst>
                      <a:innerShdw blurRad="63500" dist="50800" dir="13500000">
                        <a:srgbClr val="000000">
                          <a:alpha val="50000"/>
                        </a:srgbClr>
                      </a:innerShdw>
                    </a:effectLst>
                    <a:sym typeface="Symbol" panose="05050102010706020507" pitchFamily="18" charset="2"/>
                  </a:rPr>
                  <a:t>I(n+1)-I(n)= I(n)(S(n)/N - / )&gt;0 </a:t>
                </a:r>
                <a:r>
                  <a:rPr lang="it-IT" sz="1800" dirty="0">
                    <a:solidFill>
                      <a:schemeClr val="bg2"/>
                    </a:solidFill>
                    <a:sym typeface="Symbol" panose="05050102010706020507" pitchFamily="18" charset="2"/>
                  </a:rPr>
                  <a:t>                </a:t>
                </a:r>
              </a:p>
              <a:p>
                <a:endParaRPr lang="it-IT" dirty="0">
                  <a:solidFill>
                    <a:schemeClr val="bg2"/>
                  </a:solidFill>
                  <a:sym typeface="Symbol" panose="05050102010706020507" pitchFamily="18" charset="2"/>
                </a:endParaRPr>
              </a:p>
              <a:p>
                <a:r>
                  <a:rPr lang="it-IT" sz="2000" dirty="0">
                    <a:solidFill>
                      <a:schemeClr val="bg2"/>
                    </a:solidFill>
                    <a:sym typeface="Symbol" panose="05050102010706020507" pitchFamily="18" charset="2"/>
                  </a:rPr>
                  <a:t>che implica in particolare per n=0, quindi all’avvio della infezione: </a:t>
                </a:r>
              </a:p>
              <a:p>
                <a:endParaRPr lang="it-IT" dirty="0">
                  <a:solidFill>
                    <a:schemeClr val="bg2"/>
                  </a:solidFill>
                  <a:sym typeface="Symbol" panose="05050102010706020507" pitchFamily="18" charset="2"/>
                </a:endParaRPr>
              </a:p>
              <a:p>
                <a:pPr algn="ctr"/>
                <a:r>
                  <a:rPr lang="it-IT" sz="2400" b="1" spc="50" dirty="0">
                    <a:ln w="0"/>
                    <a:solidFill>
                      <a:schemeClr val="bg2"/>
                    </a:solidFill>
                    <a:effectLst>
                      <a:innerShdw blurRad="63500" dist="50800" dir="13500000">
                        <a:srgbClr val="000000">
                          <a:alpha val="50000"/>
                        </a:srgbClr>
                      </a:innerShdw>
                    </a:effectLst>
                    <a:sym typeface="Symbol" panose="05050102010706020507" pitchFamily="18" charset="2"/>
                  </a:rPr>
                  <a:t>S(0)/N - / &gt;0</a:t>
                </a:r>
              </a:p>
              <a:p>
                <a:endParaRPr lang="it-IT" sz="2400" b="1" spc="50" dirty="0">
                  <a:ln w="0"/>
                  <a:solidFill>
                    <a:schemeClr val="bg2"/>
                  </a:solidFill>
                  <a:effectLst>
                    <a:innerShdw blurRad="63500" dist="50800" dir="13500000">
                      <a:srgbClr val="000000">
                        <a:alpha val="50000"/>
                      </a:srgbClr>
                    </a:innerShdw>
                  </a:effectLst>
                  <a:sym typeface="Symbol" panose="05050102010706020507" pitchFamily="18" charset="2"/>
                </a:endParaRPr>
              </a:p>
              <a:p>
                <a:pPr algn="ctr"/>
                <a:r>
                  <a:rPr lang="it-IT" sz="2400" b="1" spc="50" dirty="0">
                    <a:ln w="0"/>
                    <a:solidFill>
                      <a:schemeClr val="bg2"/>
                    </a:solidFill>
                    <a:effectLst>
                      <a:innerShdw blurRad="63500" dist="50800" dir="13500000">
                        <a:srgbClr val="000000">
                          <a:alpha val="50000"/>
                        </a:srgbClr>
                      </a:innerShdw>
                    </a:effectLst>
                    <a:sym typeface="Symbol" panose="05050102010706020507" pitchFamily="18" charset="2"/>
                  </a:rPr>
                  <a:t>S(0)/N &gt;/ </a:t>
                </a:r>
              </a:p>
              <a:p>
                <a:pPr algn="ctr"/>
                <a:endParaRPr lang="it-IT" sz="2400" b="1" spc="50" dirty="0">
                  <a:ln w="0"/>
                  <a:solidFill>
                    <a:schemeClr val="bg2"/>
                  </a:solidFill>
                  <a:effectLst>
                    <a:innerShdw blurRad="63500" dist="50800" dir="13500000">
                      <a:srgbClr val="000000">
                        <a:alpha val="50000"/>
                      </a:srgbClr>
                    </a:innerShdw>
                  </a:effectLst>
                </a:endParaRPr>
              </a:p>
              <a:p>
                <a:pPr algn="ctr"/>
                <a14:m>
                  <m:oMath xmlns:m="http://schemas.openxmlformats.org/officeDocument/2006/math">
                    <m:r>
                      <a:rPr lang="it-IT" sz="2400" b="1" i="1" spc="50" smtClean="0">
                        <a:ln w="0"/>
                        <a:solidFill>
                          <a:schemeClr val="bg2"/>
                        </a:solidFill>
                        <a:effectLst>
                          <a:innerShdw blurRad="63500" dist="50800" dir="13500000">
                            <a:srgbClr val="000000">
                              <a:alpha val="50000"/>
                            </a:srgbClr>
                          </a:innerShdw>
                        </a:effectLst>
                        <a:latin typeface="Cambria Math" panose="02040503050406030204" pitchFamily="18" charset="0"/>
                        <a:sym typeface="Symbol" panose="05050102010706020507" pitchFamily="18" charset="2"/>
                      </a:rPr>
                      <m:t>𝑅</m:t>
                    </m:r>
                    <m:r>
                      <a:rPr lang="it-IT" sz="2400" b="1" i="1" spc="50" baseline="-25000" smtClean="0">
                        <a:ln w="0"/>
                        <a:solidFill>
                          <a:schemeClr val="bg2"/>
                        </a:solidFill>
                        <a:effectLst>
                          <a:innerShdw blurRad="63500" dist="50800" dir="13500000">
                            <a:srgbClr val="000000">
                              <a:alpha val="50000"/>
                            </a:srgbClr>
                          </a:innerShdw>
                        </a:effectLst>
                        <a:latin typeface="Cambria Math" panose="02040503050406030204" pitchFamily="18" charset="0"/>
                        <a:sym typeface="Symbol" panose="05050102010706020507" pitchFamily="18" charset="2"/>
                      </a:rPr>
                      <m:t>0</m:t>
                    </m:r>
                    <m:r>
                      <a:rPr lang="it-IT" sz="2400" b="1" i="1" spc="50" smtClean="0">
                        <a:ln w="0"/>
                        <a:solidFill>
                          <a:schemeClr val="bg2"/>
                        </a:solidFill>
                        <a:effectLst>
                          <a:innerShdw blurRad="63500" dist="50800" dir="13500000">
                            <a:srgbClr val="000000">
                              <a:alpha val="50000"/>
                            </a:srgbClr>
                          </a:innerShdw>
                        </a:effectLst>
                        <a:latin typeface="Cambria Math" panose="02040503050406030204" pitchFamily="18" charset="0"/>
                        <a:sym typeface="Symbol" panose="05050102010706020507" pitchFamily="18" charset="2"/>
                      </a:rPr>
                      <m:t>=</m:t>
                    </m:r>
                    <m:f>
                      <m:fPr>
                        <m:ctrlPr>
                          <a:rPr lang="it-IT" sz="2400" b="1" i="1" spc="50" smtClean="0">
                            <a:ln w="0"/>
                            <a:solidFill>
                              <a:schemeClr val="bg2"/>
                            </a:solidFill>
                            <a:effectLst>
                              <a:innerShdw blurRad="63500" dist="50800" dir="13500000">
                                <a:srgbClr val="000000">
                                  <a:alpha val="50000"/>
                                </a:srgbClr>
                              </a:innerShdw>
                            </a:effectLst>
                            <a:latin typeface="Cambria Math" panose="02040503050406030204" pitchFamily="18" charset="0"/>
                            <a:sym typeface="Symbol" panose="05050102010706020507" pitchFamily="18" charset="2"/>
                          </a:rPr>
                        </m:ctrlPr>
                      </m:fPr>
                      <m:num>
                        <m:r>
                          <m:rPr>
                            <m:nor/>
                          </m:rPr>
                          <a:rPr lang="it-IT" sz="2400" b="1" spc="50" dirty="0">
                            <a:ln w="0"/>
                            <a:solidFill>
                              <a:schemeClr val="bg2"/>
                            </a:solidFill>
                            <a:effectLst>
                              <a:innerShdw blurRad="63500" dist="50800" dir="13500000">
                                <a:srgbClr val="000000">
                                  <a:alpha val="50000"/>
                                </a:srgbClr>
                              </a:innerShdw>
                            </a:effectLst>
                            <a:sym typeface="Symbol" panose="05050102010706020507" pitchFamily="18" charset="2"/>
                          </a:rPr>
                          <m:t>S</m:t>
                        </m:r>
                        <m:r>
                          <m:rPr>
                            <m:nor/>
                          </m:rPr>
                          <a:rPr lang="it-IT" sz="2400" b="1" spc="50" dirty="0">
                            <a:ln w="0"/>
                            <a:solidFill>
                              <a:schemeClr val="bg2"/>
                            </a:solidFill>
                            <a:effectLst>
                              <a:innerShdw blurRad="63500" dist="50800" dir="13500000">
                                <a:srgbClr val="000000">
                                  <a:alpha val="50000"/>
                                </a:srgbClr>
                              </a:innerShdw>
                            </a:effectLst>
                            <a:sym typeface="Symbol" panose="05050102010706020507" pitchFamily="18" charset="2"/>
                          </a:rPr>
                          <m:t>(0) </m:t>
                        </m:r>
                      </m:num>
                      <m:den>
                        <m:r>
                          <a:rPr lang="it-IT" sz="2400" b="1" i="1" spc="50" smtClean="0">
                            <a:ln w="0"/>
                            <a:solidFill>
                              <a:schemeClr val="bg2"/>
                            </a:solidFill>
                            <a:effectLst>
                              <a:innerShdw blurRad="63500" dist="50800" dir="13500000">
                                <a:srgbClr val="000000">
                                  <a:alpha val="50000"/>
                                </a:srgbClr>
                              </a:innerShdw>
                            </a:effectLst>
                            <a:latin typeface="Cambria Math" panose="02040503050406030204" pitchFamily="18" charset="0"/>
                            <a:sym typeface="Symbol" panose="05050102010706020507" pitchFamily="18" charset="2"/>
                          </a:rPr>
                          <m:t>𝑁</m:t>
                        </m:r>
                        <m:r>
                          <m:rPr>
                            <m:nor/>
                          </m:rPr>
                          <a:rPr lang="it-IT" sz="2400" b="1" spc="50" dirty="0">
                            <a:ln w="0"/>
                            <a:solidFill>
                              <a:schemeClr val="bg2"/>
                            </a:solidFill>
                            <a:effectLst>
                              <a:innerShdw blurRad="63500" dist="50800" dir="13500000">
                                <a:srgbClr val="000000">
                                  <a:alpha val="50000"/>
                                </a:srgbClr>
                              </a:innerShdw>
                            </a:effectLst>
                            <a:sym typeface="Symbol" panose="05050102010706020507" pitchFamily="18" charset="2"/>
                          </a:rPr>
                          <m:t></m:t>
                        </m:r>
                      </m:den>
                    </m:f>
                  </m:oMath>
                </a14:m>
                <a:r>
                  <a:rPr lang="it-IT" sz="2400" b="1" spc="50" dirty="0">
                    <a:ln w="0"/>
                    <a:solidFill>
                      <a:schemeClr val="bg2"/>
                    </a:solidFill>
                    <a:effectLst>
                      <a:innerShdw blurRad="63500" dist="50800" dir="13500000">
                        <a:srgbClr val="000000">
                          <a:alpha val="50000"/>
                        </a:srgbClr>
                      </a:innerShdw>
                    </a:effectLst>
                    <a:sym typeface="Symbol" panose="05050102010706020507" pitchFamily="18" charset="2"/>
                  </a:rPr>
                  <a:t>&gt;1</a:t>
                </a:r>
              </a:p>
            </p:txBody>
          </p:sp>
        </mc:Choice>
        <mc:Fallback>
          <p:sp>
            <p:nvSpPr>
              <p:cNvPr id="6" name="Rettangolo 5">
                <a:extLst>
                  <a:ext uri="{FF2B5EF4-FFF2-40B4-BE49-F238E27FC236}">
                    <a16:creationId xmlns:a16="http://schemas.microsoft.com/office/drawing/2014/main" id="{92257B08-9B03-4817-9A78-FF10EBE8AD00}"/>
                  </a:ext>
                </a:extLst>
              </p:cNvPr>
              <p:cNvSpPr>
                <a:spLocks noRot="1" noChangeAspect="1" noMove="1" noResize="1" noEditPoints="1" noAdjustHandles="1" noChangeArrowheads="1" noChangeShapeType="1" noTextEdit="1"/>
              </p:cNvSpPr>
              <p:nvPr/>
            </p:nvSpPr>
            <p:spPr>
              <a:xfrm>
                <a:off x="2281832" y="2477433"/>
                <a:ext cx="7428838" cy="4092787"/>
              </a:xfrm>
              <a:prstGeom prst="rect">
                <a:avLst/>
              </a:prstGeom>
              <a:blipFill>
                <a:blip r:embed="rId3"/>
                <a:stretch>
                  <a:fillRect l="-820" t="-893"/>
                </a:stretch>
              </a:blipFill>
              <a:ln>
                <a:noFill/>
              </a:ln>
            </p:spPr>
            <p:txBody>
              <a:bodyPr/>
              <a:lstStyle/>
              <a:p>
                <a:r>
                  <a:rPr lang="it-IT">
                    <a:noFill/>
                  </a:rPr>
                  <a:t> </a:t>
                </a:r>
              </a:p>
            </p:txBody>
          </p:sp>
        </mc:Fallback>
      </mc:AlternateContent>
      <p:graphicFrame>
        <p:nvGraphicFramePr>
          <p:cNvPr id="7" name="Segnaposto contenuto 6">
            <a:extLst>
              <a:ext uri="{FF2B5EF4-FFF2-40B4-BE49-F238E27FC236}">
                <a16:creationId xmlns:a16="http://schemas.microsoft.com/office/drawing/2014/main" id="{2AFD4191-1328-4162-BB69-49063B6FF24A}"/>
              </a:ext>
            </a:extLst>
          </p:cNvPr>
          <p:cNvGraphicFramePr>
            <a:graphicFrameLocks noGrp="1"/>
          </p:cNvGraphicFramePr>
          <p:nvPr>
            <p:ph idx="1"/>
            <p:extLst>
              <p:ext uri="{D42A27DB-BD31-4B8C-83A1-F6EECF244321}">
                <p14:modId xmlns:p14="http://schemas.microsoft.com/office/powerpoint/2010/main" val="3935577131"/>
              </p:ext>
            </p:extLst>
          </p:nvPr>
        </p:nvGraphicFramePr>
        <p:xfrm>
          <a:off x="4729494" y="17349"/>
          <a:ext cx="6131621" cy="232975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7558346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2A83618-A150-485E-BC43-DE4D5FB2926E}"/>
              </a:ext>
            </a:extLst>
          </p:cNvPr>
          <p:cNvPicPr>
            <a:picLocks noChangeAspect="1"/>
          </p:cNvPicPr>
          <p:nvPr/>
        </p:nvPicPr>
        <p:blipFill rotWithShape="1">
          <a:blip r:embed="rId2"/>
          <a:srcRect/>
          <a:stretch/>
        </p:blipFill>
        <p:spPr>
          <a:xfrm>
            <a:off x="0" y="37"/>
            <a:ext cx="12191980" cy="6857990"/>
          </a:xfrm>
          <a:prstGeom prst="rect">
            <a:avLst/>
          </a:prstGeom>
        </p:spPr>
      </p:pic>
      <p:sp>
        <p:nvSpPr>
          <p:cNvPr id="5" name="Rettangolo 4">
            <a:extLst>
              <a:ext uri="{FF2B5EF4-FFF2-40B4-BE49-F238E27FC236}">
                <a16:creationId xmlns:a16="http://schemas.microsoft.com/office/drawing/2014/main" id="{D1346D6F-BDFD-419D-A15C-A04DB679F278}"/>
              </a:ext>
            </a:extLst>
          </p:cNvPr>
          <p:cNvSpPr/>
          <p:nvPr/>
        </p:nvSpPr>
        <p:spPr>
          <a:xfrm>
            <a:off x="94231" y="94131"/>
            <a:ext cx="4610637" cy="1023870"/>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it-IT" sz="3200" dirty="0"/>
              <a:t>Modello SIR</a:t>
            </a:r>
          </a:p>
          <a:p>
            <a:pPr algn="ctr"/>
            <a:r>
              <a:rPr lang="it-IT" sz="3200" dirty="0"/>
              <a:t>Condizione di soglia</a:t>
            </a:r>
          </a:p>
        </p:txBody>
      </p:sp>
      <p:grpSp>
        <p:nvGrpSpPr>
          <p:cNvPr id="16" name="Gruppo 15">
            <a:extLst>
              <a:ext uri="{FF2B5EF4-FFF2-40B4-BE49-F238E27FC236}">
                <a16:creationId xmlns:a16="http://schemas.microsoft.com/office/drawing/2014/main" id="{EEE5D5DD-EACC-4295-845C-BE45D813EADB}"/>
              </a:ext>
            </a:extLst>
          </p:cNvPr>
          <p:cNvGrpSpPr/>
          <p:nvPr/>
        </p:nvGrpSpPr>
        <p:grpSpPr>
          <a:xfrm>
            <a:off x="94231" y="1930017"/>
            <a:ext cx="6172200" cy="4324350"/>
            <a:chOff x="94231" y="1930017"/>
            <a:chExt cx="6172200" cy="4324350"/>
          </a:xfrm>
        </p:grpSpPr>
        <p:pic>
          <p:nvPicPr>
            <p:cNvPr id="1026" name="Picture 2">
              <a:extLst>
                <a:ext uri="{FF2B5EF4-FFF2-40B4-BE49-F238E27FC236}">
                  <a16:creationId xmlns:a16="http://schemas.microsoft.com/office/drawing/2014/main" id="{E4FF8C10-2F76-49C3-B187-2251B9EDBD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231" y="1930017"/>
              <a:ext cx="6172200" cy="43243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a14="http://schemas.microsoft.com/office/drawing/2010/main" Requires="a14">
            <p:sp>
              <p:nvSpPr>
                <p:cNvPr id="12" name="CasellaDiTesto 11">
                  <a:extLst>
                    <a:ext uri="{FF2B5EF4-FFF2-40B4-BE49-F238E27FC236}">
                      <a16:creationId xmlns:a16="http://schemas.microsoft.com/office/drawing/2014/main" id="{CC77FF57-91E8-420C-B398-884742F78BDF}"/>
                    </a:ext>
                  </a:extLst>
                </p:cNvPr>
                <p:cNvSpPr txBox="1"/>
                <p:nvPr/>
              </p:nvSpPr>
              <p:spPr>
                <a:xfrm>
                  <a:off x="2699734" y="2557285"/>
                  <a:ext cx="2155601" cy="1302088"/>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r>
                          <a:rPr lang="it-IT" sz="2000" b="1" i="1" spc="50">
                            <a:ln w="0"/>
                            <a:solidFill>
                              <a:schemeClr val="bg2"/>
                            </a:solidFill>
                            <a:effectLst>
                              <a:innerShdw blurRad="63500" dist="50800" dir="13500000">
                                <a:srgbClr val="000000">
                                  <a:alpha val="50000"/>
                                </a:srgbClr>
                              </a:innerShdw>
                            </a:effectLst>
                            <a:latin typeface="Cambria Math" panose="02040503050406030204" pitchFamily="18" charset="0"/>
                            <a:sym typeface="Symbol" panose="05050102010706020507" pitchFamily="18" charset="2"/>
                          </a:rPr>
                          <m:t>𝑹</m:t>
                        </m:r>
                        <m:r>
                          <a:rPr lang="it-IT" sz="2000" b="1" i="1" spc="50" baseline="-25000">
                            <a:ln w="0"/>
                            <a:solidFill>
                              <a:schemeClr val="bg2"/>
                            </a:solidFill>
                            <a:effectLst>
                              <a:innerShdw blurRad="63500" dist="50800" dir="13500000">
                                <a:srgbClr val="000000">
                                  <a:alpha val="50000"/>
                                </a:srgbClr>
                              </a:innerShdw>
                            </a:effectLst>
                            <a:latin typeface="Cambria Math" panose="02040503050406030204" pitchFamily="18" charset="0"/>
                            <a:sym typeface="Symbol" panose="05050102010706020507" pitchFamily="18" charset="2"/>
                          </a:rPr>
                          <m:t>𝟎</m:t>
                        </m:r>
                        <m:r>
                          <m:rPr>
                            <m:nor/>
                          </m:rPr>
                          <a:rPr lang="it-IT" sz="2000" b="1" spc="50" dirty="0">
                            <a:ln w="0"/>
                            <a:solidFill>
                              <a:schemeClr val="bg2"/>
                            </a:solidFill>
                            <a:effectLst>
                              <a:innerShdw blurRad="63500" dist="50800" dir="13500000">
                                <a:srgbClr val="000000">
                                  <a:alpha val="50000"/>
                                </a:srgbClr>
                              </a:innerShdw>
                            </a:effectLst>
                            <a:sym typeface="Symbol" panose="05050102010706020507" pitchFamily="18" charset="2"/>
                          </a:rPr>
                          <m:t>&gt;1</m:t>
                        </m:r>
                        <m:r>
                          <m:rPr>
                            <m:nor/>
                          </m:rPr>
                          <a:rPr lang="it-IT" sz="2000" b="1" i="0" spc="50" dirty="0" smtClean="0">
                            <a:ln w="0"/>
                            <a:solidFill>
                              <a:schemeClr val="bg2"/>
                            </a:solidFill>
                            <a:effectLst>
                              <a:innerShdw blurRad="63500" dist="50800" dir="13500000">
                                <a:srgbClr val="000000">
                                  <a:alpha val="50000"/>
                                </a:srgbClr>
                              </a:innerShdw>
                            </a:effectLst>
                            <a:sym typeface="Symbol" panose="05050102010706020507" pitchFamily="18" charset="2"/>
                          </a:rPr>
                          <m:t> </m:t>
                        </m:r>
                        <m:r>
                          <m:rPr>
                            <m:nor/>
                          </m:rPr>
                          <a:rPr lang="it-IT" sz="2000" b="1" i="0" spc="50" dirty="0" smtClean="0">
                            <a:ln w="0"/>
                            <a:solidFill>
                              <a:schemeClr val="bg2"/>
                            </a:solidFill>
                            <a:effectLst>
                              <a:innerShdw blurRad="63500" dist="50800" dir="13500000">
                                <a:srgbClr val="000000">
                                  <a:alpha val="50000"/>
                                </a:srgbClr>
                              </a:innerShdw>
                            </a:effectLst>
                            <a:sym typeface="Symbol" panose="05050102010706020507" pitchFamily="18" charset="2"/>
                          </a:rPr>
                          <m:t>variazione</m:t>
                        </m:r>
                        <m:r>
                          <m:rPr>
                            <m:nor/>
                          </m:rPr>
                          <a:rPr lang="it-IT" sz="2000" b="1" i="0" spc="50" dirty="0" smtClean="0">
                            <a:ln w="0"/>
                            <a:solidFill>
                              <a:schemeClr val="bg2"/>
                            </a:solidFill>
                            <a:effectLst>
                              <a:innerShdw blurRad="63500" dist="50800" dir="13500000">
                                <a:srgbClr val="000000">
                                  <a:alpha val="50000"/>
                                </a:srgbClr>
                              </a:innerShdw>
                            </a:effectLst>
                            <a:sym typeface="Symbol" panose="05050102010706020507" pitchFamily="18" charset="2"/>
                          </a:rPr>
                          <m:t> </m:t>
                        </m:r>
                        <m:r>
                          <m:rPr>
                            <m:nor/>
                          </m:rPr>
                          <a:rPr lang="it-IT" sz="2000" b="1" i="0" spc="50" dirty="0" smtClean="0">
                            <a:ln w="0"/>
                            <a:solidFill>
                              <a:schemeClr val="bg2"/>
                            </a:solidFill>
                            <a:effectLst>
                              <a:innerShdw blurRad="63500" dist="50800" dir="13500000">
                                <a:srgbClr val="000000">
                                  <a:alpha val="50000"/>
                                </a:srgbClr>
                              </a:innerShdw>
                            </a:effectLst>
                            <a:sym typeface="Symbol" panose="05050102010706020507" pitchFamily="18" charset="2"/>
                          </a:rPr>
                          <m:t>infetti</m:t>
                        </m:r>
                        <m:r>
                          <m:rPr>
                            <m:nor/>
                          </m:rPr>
                          <a:rPr lang="it-IT" sz="2000" b="1" i="0" spc="50" dirty="0" smtClean="0">
                            <a:ln w="0"/>
                            <a:solidFill>
                              <a:schemeClr val="bg2"/>
                            </a:solidFill>
                            <a:effectLst>
                              <a:innerShdw blurRad="63500" dist="50800" dir="13500000">
                                <a:srgbClr val="000000">
                                  <a:alpha val="50000"/>
                                </a:srgbClr>
                              </a:innerShdw>
                            </a:effectLst>
                            <a:sym typeface="Symbol" panose="05050102010706020507" pitchFamily="18" charset="2"/>
                          </a:rPr>
                          <m:t> </m:t>
                        </m:r>
                        <m:r>
                          <m:rPr>
                            <m:nor/>
                          </m:rPr>
                          <a:rPr lang="it-IT" sz="2000" b="1" i="0" spc="50" dirty="0" smtClean="0">
                            <a:ln w="0"/>
                            <a:solidFill>
                              <a:schemeClr val="bg2"/>
                            </a:solidFill>
                            <a:effectLst>
                              <a:innerShdw blurRad="63500" dist="50800" dir="13500000">
                                <a:srgbClr val="000000">
                                  <a:alpha val="50000"/>
                                </a:srgbClr>
                              </a:innerShdw>
                            </a:effectLst>
                            <a:sym typeface="Symbol" panose="05050102010706020507" pitchFamily="18" charset="2"/>
                          </a:rPr>
                          <m:t>positiva</m:t>
                        </m:r>
                        <m:r>
                          <a:rPr lang="it-IT" sz="2000" b="1" i="1" spc="50" dirty="0" smtClean="0">
                            <a:ln w="0"/>
                            <a:solidFill>
                              <a:schemeClr val="bg2"/>
                            </a:solidFill>
                            <a:effectLst>
                              <a:innerShdw blurRad="63500" dist="50800" dir="13500000">
                                <a:srgbClr val="000000">
                                  <a:alpha val="50000"/>
                                </a:srgbClr>
                              </a:innerShdw>
                            </a:effectLst>
                            <a:sym typeface="Symbol" panose="05050102010706020507" pitchFamily="18" charset="2"/>
                          </a:rPr>
                          <m:t>→</m:t>
                        </m:r>
                        <m:r>
                          <m:rPr>
                            <m:nor/>
                          </m:rPr>
                          <a:rPr lang="it-IT" sz="2000" b="1" i="0" spc="50" dirty="0" smtClean="0">
                            <a:ln w="0"/>
                            <a:solidFill>
                              <a:schemeClr val="bg2"/>
                            </a:solidFill>
                            <a:effectLst>
                              <a:innerShdw blurRad="63500" dist="50800" dir="13500000">
                                <a:srgbClr val="000000">
                                  <a:alpha val="50000"/>
                                </a:srgbClr>
                              </a:innerShdw>
                            </a:effectLst>
                            <a:sym typeface="Symbol" panose="05050102010706020507" pitchFamily="18" charset="2"/>
                          </a:rPr>
                          <m:t>l</m:t>
                        </m:r>
                        <m:r>
                          <m:rPr>
                            <m:nor/>
                          </m:rPr>
                          <a:rPr lang="it-IT" sz="2000" b="1" i="0" spc="50" dirty="0" smtClean="0">
                            <a:ln w="0"/>
                            <a:solidFill>
                              <a:schemeClr val="bg2"/>
                            </a:solidFill>
                            <a:effectLst>
                              <a:innerShdw blurRad="63500" dist="50800" dir="13500000">
                                <a:srgbClr val="000000">
                                  <a:alpha val="50000"/>
                                </a:srgbClr>
                              </a:innerShdw>
                            </a:effectLst>
                            <a:sym typeface="Symbol" panose="05050102010706020507" pitchFamily="18" charset="2"/>
                          </a:rPr>
                          <m:t>'</m:t>
                        </m:r>
                        <m:r>
                          <m:rPr>
                            <m:nor/>
                          </m:rPr>
                          <a:rPr lang="it-IT" sz="2000" b="1" i="0" spc="50" dirty="0" smtClean="0">
                            <a:ln w="0"/>
                            <a:solidFill>
                              <a:schemeClr val="bg2"/>
                            </a:solidFill>
                            <a:effectLst>
                              <a:innerShdw blurRad="63500" dist="50800" dir="13500000">
                                <a:srgbClr val="000000">
                                  <a:alpha val="50000"/>
                                </a:srgbClr>
                              </a:innerShdw>
                            </a:effectLst>
                            <a:sym typeface="Symbol" panose="05050102010706020507" pitchFamily="18" charset="2"/>
                          </a:rPr>
                          <m:t>infezione</m:t>
                        </m:r>
                        <m:r>
                          <m:rPr>
                            <m:nor/>
                          </m:rPr>
                          <a:rPr lang="it-IT" sz="2000" b="1" i="0" spc="50" dirty="0" smtClean="0">
                            <a:ln w="0"/>
                            <a:solidFill>
                              <a:schemeClr val="bg2"/>
                            </a:solidFill>
                            <a:effectLst>
                              <a:innerShdw blurRad="63500" dist="50800" dir="13500000">
                                <a:srgbClr val="000000">
                                  <a:alpha val="50000"/>
                                </a:srgbClr>
                              </a:innerShdw>
                            </a:effectLst>
                            <a:sym typeface="Symbol" panose="05050102010706020507" pitchFamily="18" charset="2"/>
                          </a:rPr>
                          <m:t> </m:t>
                        </m:r>
                        <m:r>
                          <m:rPr>
                            <m:nor/>
                          </m:rPr>
                          <a:rPr lang="it-IT" sz="2000" b="1" i="0" spc="50" dirty="0" smtClean="0">
                            <a:ln w="0"/>
                            <a:solidFill>
                              <a:schemeClr val="bg2"/>
                            </a:solidFill>
                            <a:effectLst>
                              <a:innerShdw blurRad="63500" dist="50800" dir="13500000">
                                <a:srgbClr val="000000">
                                  <a:alpha val="50000"/>
                                </a:srgbClr>
                              </a:innerShdw>
                            </a:effectLst>
                            <a:sym typeface="Symbol" panose="05050102010706020507" pitchFamily="18" charset="2"/>
                          </a:rPr>
                          <m:t>si</m:t>
                        </m:r>
                        <m:r>
                          <m:rPr>
                            <m:nor/>
                          </m:rPr>
                          <a:rPr lang="it-IT" sz="2000" b="1" i="0" spc="50" dirty="0" smtClean="0">
                            <a:ln w="0"/>
                            <a:solidFill>
                              <a:schemeClr val="bg2"/>
                            </a:solidFill>
                            <a:effectLst>
                              <a:innerShdw blurRad="63500" dist="50800" dir="13500000">
                                <a:srgbClr val="000000">
                                  <a:alpha val="50000"/>
                                </a:srgbClr>
                              </a:innerShdw>
                            </a:effectLst>
                            <a:sym typeface="Symbol" panose="05050102010706020507" pitchFamily="18" charset="2"/>
                          </a:rPr>
                          <m:t> </m:t>
                        </m:r>
                        <m:r>
                          <m:rPr>
                            <m:nor/>
                          </m:rPr>
                          <a:rPr lang="it-IT" sz="2000" b="1" i="0" spc="50" dirty="0" smtClean="0">
                            <a:ln w="0"/>
                            <a:solidFill>
                              <a:schemeClr val="bg2"/>
                            </a:solidFill>
                            <a:effectLst>
                              <a:innerShdw blurRad="63500" dist="50800" dir="13500000">
                                <a:srgbClr val="000000">
                                  <a:alpha val="50000"/>
                                </a:srgbClr>
                              </a:innerShdw>
                            </a:effectLst>
                            <a:sym typeface="Symbol" panose="05050102010706020507" pitchFamily="18" charset="2"/>
                          </a:rPr>
                          <m:t>diffonde</m:t>
                        </m:r>
                        <m:r>
                          <m:rPr>
                            <m:nor/>
                          </m:rPr>
                          <a:rPr lang="it-IT" sz="2000" b="1" i="0" spc="50" dirty="0" smtClean="0">
                            <a:ln w="0"/>
                            <a:solidFill>
                              <a:schemeClr val="bg2"/>
                            </a:solidFill>
                            <a:effectLst>
                              <a:innerShdw blurRad="63500" dist="50800" dir="13500000">
                                <a:srgbClr val="000000">
                                  <a:alpha val="50000"/>
                                </a:srgbClr>
                              </a:innerShdw>
                            </a:effectLst>
                            <a:sym typeface="Symbol" panose="05050102010706020507" pitchFamily="18" charset="2"/>
                          </a:rPr>
                          <m:t> </m:t>
                        </m:r>
                      </m:oMath>
                    </m:oMathPara>
                  </a14:m>
                  <a:endParaRPr lang="it-IT" sz="2000" b="1" spc="50" dirty="0">
                    <a:ln w="0"/>
                    <a:solidFill>
                      <a:schemeClr val="bg2"/>
                    </a:solidFill>
                    <a:effectLst>
                      <a:innerShdw blurRad="63500" dist="50800" dir="13500000">
                        <a:srgbClr val="000000">
                          <a:alpha val="50000"/>
                        </a:srgbClr>
                      </a:innerShdw>
                    </a:effectLst>
                    <a:sym typeface="Symbol" panose="05050102010706020507" pitchFamily="18" charset="2"/>
                  </a:endParaRPr>
                </a:p>
              </p:txBody>
            </p:sp>
          </mc:Choice>
          <mc:Fallback>
            <p:sp>
              <p:nvSpPr>
                <p:cNvPr id="12" name="CasellaDiTesto 11">
                  <a:extLst>
                    <a:ext uri="{FF2B5EF4-FFF2-40B4-BE49-F238E27FC236}">
                      <a16:creationId xmlns:a16="http://schemas.microsoft.com/office/drawing/2014/main" id="{CC77FF57-91E8-420C-B398-884742F78BDF}"/>
                    </a:ext>
                  </a:extLst>
                </p:cNvPr>
                <p:cNvSpPr txBox="1">
                  <a:spLocks noRot="1" noChangeAspect="1" noMove="1" noResize="1" noEditPoints="1" noAdjustHandles="1" noChangeArrowheads="1" noChangeShapeType="1" noTextEdit="1"/>
                </p:cNvSpPr>
                <p:nvPr/>
              </p:nvSpPr>
              <p:spPr>
                <a:xfrm>
                  <a:off x="2699734" y="2557285"/>
                  <a:ext cx="2155601" cy="1302088"/>
                </a:xfrm>
                <a:prstGeom prst="rect">
                  <a:avLst/>
                </a:prstGeom>
                <a:blipFill>
                  <a:blip r:embed="rId4"/>
                  <a:stretch>
                    <a:fillRect/>
                  </a:stretch>
                </a:blipFill>
              </p:spPr>
              <p:txBody>
                <a:bodyPr/>
                <a:lstStyle/>
                <a:p>
                  <a:r>
                    <a:rPr lang="it-IT">
                      <a:noFill/>
                    </a:rPr>
                    <a:t> </a:t>
                  </a:r>
                </a:p>
              </p:txBody>
            </p:sp>
          </mc:Fallback>
        </mc:AlternateContent>
        <mc:AlternateContent xmlns:mc="http://schemas.openxmlformats.org/markup-compatibility/2006">
          <mc:Choice xmlns:a14="http://schemas.microsoft.com/office/drawing/2010/main" Requires="a14">
            <p:sp>
              <p:nvSpPr>
                <p:cNvPr id="11" name="CasellaDiTesto 10">
                  <a:extLst>
                    <a:ext uri="{FF2B5EF4-FFF2-40B4-BE49-F238E27FC236}">
                      <a16:creationId xmlns:a16="http://schemas.microsoft.com/office/drawing/2014/main" id="{17698791-2553-4D9D-AF1E-23B16E3C01F6}"/>
                    </a:ext>
                  </a:extLst>
                </p:cNvPr>
                <p:cNvSpPr txBox="1"/>
                <p:nvPr/>
              </p:nvSpPr>
              <p:spPr>
                <a:xfrm>
                  <a:off x="1359548" y="4047564"/>
                  <a:ext cx="2080001" cy="1247649"/>
                </a:xfrm>
                <a:prstGeom prst="rect">
                  <a:avLst/>
                </a:prstGeom>
                <a:noFill/>
              </p:spPr>
              <p:txBody>
                <a:bodyPr wrap="square">
                  <a:spAutoFit/>
                </a:bodyPr>
                <a:lstStyle/>
                <a:p>
                  <a:pPr algn="ctr"/>
                  <a14:m>
                    <m:oMath xmlns:m="http://schemas.openxmlformats.org/officeDocument/2006/math">
                      <m:r>
                        <a:rPr lang="it-IT" sz="2000" b="1" i="1" spc="50">
                          <a:ln w="0"/>
                          <a:solidFill>
                            <a:schemeClr val="bg2"/>
                          </a:solidFill>
                          <a:effectLst>
                            <a:innerShdw blurRad="63500" dist="50800" dir="13500000">
                              <a:srgbClr val="000000">
                                <a:alpha val="50000"/>
                              </a:srgbClr>
                            </a:innerShdw>
                          </a:effectLst>
                          <a:latin typeface="Cambria Math" panose="02040503050406030204" pitchFamily="18" charset="0"/>
                          <a:sym typeface="Symbol" panose="05050102010706020507" pitchFamily="18" charset="2"/>
                        </a:rPr>
                        <m:t>𝑹</m:t>
                      </m:r>
                      <m:r>
                        <a:rPr lang="it-IT" sz="2000" b="1" i="1" spc="50" baseline="-25000">
                          <a:ln w="0"/>
                          <a:solidFill>
                            <a:schemeClr val="bg2"/>
                          </a:solidFill>
                          <a:effectLst>
                            <a:innerShdw blurRad="63500" dist="50800" dir="13500000">
                              <a:srgbClr val="000000">
                                <a:alpha val="50000"/>
                              </a:srgbClr>
                            </a:innerShdw>
                          </a:effectLst>
                          <a:latin typeface="Cambria Math" panose="02040503050406030204" pitchFamily="18" charset="0"/>
                          <a:sym typeface="Symbol" panose="05050102010706020507" pitchFamily="18" charset="2"/>
                        </a:rPr>
                        <m:t>𝟎</m:t>
                      </m:r>
                      <m:r>
                        <m:rPr>
                          <m:nor/>
                        </m:rPr>
                        <a:rPr lang="it-IT" sz="2000" b="1" i="0" spc="50" dirty="0" smtClean="0">
                          <a:ln w="0"/>
                          <a:solidFill>
                            <a:schemeClr val="bg2"/>
                          </a:solidFill>
                          <a:effectLst>
                            <a:innerShdw blurRad="63500" dist="50800" dir="13500000">
                              <a:srgbClr val="000000">
                                <a:alpha val="50000"/>
                              </a:srgbClr>
                            </a:innerShdw>
                          </a:effectLst>
                          <a:sym typeface="Symbol" panose="05050102010706020507" pitchFamily="18" charset="2"/>
                        </a:rPr>
                        <m:t>&lt;1</m:t>
                      </m:r>
                    </m:oMath>
                  </a14:m>
                  <a:r>
                    <a:rPr lang="it-IT" b="1" spc="50" dirty="0">
                      <a:ln w="0"/>
                      <a:solidFill>
                        <a:schemeClr val="bg2"/>
                      </a:solidFill>
                      <a:effectLst>
                        <a:innerShdw blurRad="63500" dist="50800" dir="13500000">
                          <a:srgbClr val="000000">
                            <a:alpha val="50000"/>
                          </a:srgbClr>
                        </a:innerShdw>
                      </a:effectLst>
                      <a:sym typeface="Symbol" panose="05050102010706020507" pitchFamily="18" charset="2"/>
                    </a:rPr>
                    <a:t> variazione infetti negativa </a:t>
                  </a:r>
                  <a14:m>
                    <m:oMath xmlns:m="http://schemas.openxmlformats.org/officeDocument/2006/math">
                      <m:r>
                        <a:rPr lang="it-IT" b="1" i="1" spc="50" dirty="0">
                          <a:ln w="0"/>
                          <a:solidFill>
                            <a:schemeClr val="bg2"/>
                          </a:solidFill>
                          <a:effectLst>
                            <a:innerShdw blurRad="63500" dist="50800" dir="13500000">
                              <a:srgbClr val="000000">
                                <a:alpha val="50000"/>
                              </a:srgbClr>
                            </a:innerShdw>
                          </a:effectLst>
                          <a:latin typeface="Cambria Math" panose="02040503050406030204" pitchFamily="18" charset="0"/>
                          <a:sym typeface="Symbol" panose="05050102010706020507" pitchFamily="18" charset="2"/>
                        </a:rPr>
                        <m:t>→</m:t>
                      </m:r>
                    </m:oMath>
                  </a14:m>
                  <a:r>
                    <a:rPr lang="it-IT" b="1" spc="50" dirty="0">
                      <a:ln w="0"/>
                      <a:solidFill>
                        <a:schemeClr val="bg2"/>
                      </a:solidFill>
                      <a:effectLst>
                        <a:innerShdw blurRad="63500" dist="50800" dir="13500000">
                          <a:srgbClr val="000000">
                            <a:alpha val="50000"/>
                          </a:srgbClr>
                        </a:innerShdw>
                      </a:effectLst>
                      <a:sym typeface="Symbol" panose="05050102010706020507" pitchFamily="18" charset="2"/>
                    </a:rPr>
                    <a:t>  l’infezione si estingue</a:t>
                  </a:r>
                </a:p>
              </p:txBody>
            </p:sp>
          </mc:Choice>
          <mc:Fallback>
            <p:sp>
              <p:nvSpPr>
                <p:cNvPr id="11" name="CasellaDiTesto 10">
                  <a:extLst>
                    <a:ext uri="{FF2B5EF4-FFF2-40B4-BE49-F238E27FC236}">
                      <a16:creationId xmlns:a16="http://schemas.microsoft.com/office/drawing/2014/main" id="{17698791-2553-4D9D-AF1E-23B16E3C01F6}"/>
                    </a:ext>
                  </a:extLst>
                </p:cNvPr>
                <p:cNvSpPr txBox="1">
                  <a:spLocks noRot="1" noChangeAspect="1" noMove="1" noResize="1" noEditPoints="1" noAdjustHandles="1" noChangeArrowheads="1" noChangeShapeType="1" noTextEdit="1"/>
                </p:cNvSpPr>
                <p:nvPr/>
              </p:nvSpPr>
              <p:spPr>
                <a:xfrm>
                  <a:off x="1359548" y="4047564"/>
                  <a:ext cx="2080001" cy="1247649"/>
                </a:xfrm>
                <a:prstGeom prst="rect">
                  <a:avLst/>
                </a:prstGeom>
                <a:blipFill>
                  <a:blip r:embed="rId5"/>
                  <a:stretch>
                    <a:fillRect l="-880" t="-488" b="-4878"/>
                  </a:stretch>
                </a:blipFill>
              </p:spPr>
              <p:txBody>
                <a:bodyPr/>
                <a:lstStyle/>
                <a:p>
                  <a:r>
                    <a:rPr lang="it-IT">
                      <a:noFill/>
                    </a:rPr>
                    <a:t> </a:t>
                  </a:r>
                </a:p>
              </p:txBody>
            </p:sp>
          </mc:Fallback>
        </mc:AlternateContent>
      </p:grpSp>
      <p:sp>
        <p:nvSpPr>
          <p:cNvPr id="14" name="CasellaDiTesto 13">
            <a:extLst>
              <a:ext uri="{FF2B5EF4-FFF2-40B4-BE49-F238E27FC236}">
                <a16:creationId xmlns:a16="http://schemas.microsoft.com/office/drawing/2014/main" id="{E5AAE500-761A-4EDC-A25C-D2184502B1CF}"/>
              </a:ext>
            </a:extLst>
          </p:cNvPr>
          <p:cNvSpPr txBox="1"/>
          <p:nvPr/>
        </p:nvSpPr>
        <p:spPr>
          <a:xfrm>
            <a:off x="7425962" y="1293172"/>
            <a:ext cx="4147375" cy="5324535"/>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it-IT" sz="2000" dirty="0">
                <a:solidFill>
                  <a:schemeClr val="accent1">
                    <a:lumMod val="50000"/>
                  </a:schemeClr>
                </a:solidFill>
              </a:rPr>
              <a:t>In tutti questi modelli, anche quelli più articolati del SIR, è possibile identificare un </a:t>
            </a:r>
          </a:p>
          <a:p>
            <a:endParaRPr lang="it-IT" sz="2000" dirty="0">
              <a:solidFill>
                <a:schemeClr val="accent1">
                  <a:lumMod val="50000"/>
                </a:schemeClr>
              </a:solidFill>
            </a:endParaRPr>
          </a:p>
          <a:p>
            <a:r>
              <a:rPr lang="it-IT" sz="2000" b="1" dirty="0">
                <a:solidFill>
                  <a:schemeClr val="accent1">
                    <a:lumMod val="50000"/>
                  </a:schemeClr>
                </a:solidFill>
              </a:rPr>
              <a:t>tasso di riproduzione base R</a:t>
            </a:r>
            <a:r>
              <a:rPr lang="it-IT" sz="2000" b="1" baseline="-25000" dirty="0">
                <a:solidFill>
                  <a:schemeClr val="accent1">
                    <a:lumMod val="50000"/>
                  </a:schemeClr>
                </a:solidFill>
              </a:rPr>
              <a:t>0</a:t>
            </a:r>
            <a:r>
              <a:rPr lang="it-IT" sz="2000" b="1" dirty="0">
                <a:solidFill>
                  <a:schemeClr val="accent1">
                    <a:lumMod val="50000"/>
                  </a:schemeClr>
                </a:solidFill>
              </a:rPr>
              <a:t> </a:t>
            </a:r>
          </a:p>
          <a:p>
            <a:endParaRPr lang="it-IT" sz="2000" dirty="0">
              <a:solidFill>
                <a:schemeClr val="accent1">
                  <a:lumMod val="50000"/>
                </a:schemeClr>
              </a:solidFill>
            </a:endParaRPr>
          </a:p>
          <a:p>
            <a:r>
              <a:rPr lang="it-IT" sz="2000" dirty="0">
                <a:solidFill>
                  <a:schemeClr val="accent1">
                    <a:lumMod val="50000"/>
                  </a:schemeClr>
                </a:solidFill>
              </a:rPr>
              <a:t>con un valore unitario di soglia per l’innesco della diffusione dell’infezione. </a:t>
            </a:r>
          </a:p>
          <a:p>
            <a:r>
              <a:rPr lang="it-IT" sz="2000" dirty="0">
                <a:solidFill>
                  <a:schemeClr val="accent1">
                    <a:lumMod val="50000"/>
                  </a:schemeClr>
                </a:solidFill>
              </a:rPr>
              <a:t>R</a:t>
            </a:r>
            <a:r>
              <a:rPr lang="it-IT" sz="2000" baseline="-25000" dirty="0">
                <a:solidFill>
                  <a:schemeClr val="accent1">
                    <a:lumMod val="50000"/>
                  </a:schemeClr>
                </a:solidFill>
              </a:rPr>
              <a:t>0</a:t>
            </a:r>
            <a:r>
              <a:rPr lang="it-IT" sz="2000" dirty="0">
                <a:solidFill>
                  <a:schemeClr val="accent1">
                    <a:lumMod val="50000"/>
                  </a:schemeClr>
                </a:solidFill>
              </a:rPr>
              <a:t> misura il rischio di diffusione di un’infezione essendo definito come  il numero medio di infezioni secondarie prodotte da ciascun individuo infetto in una popolazione completamente suscettibile</a:t>
            </a:r>
          </a:p>
          <a:p>
            <a:r>
              <a:rPr lang="it-IT" sz="2000" dirty="0">
                <a:solidFill>
                  <a:schemeClr val="accent1">
                    <a:lumMod val="50000"/>
                  </a:schemeClr>
                </a:solidFill>
              </a:rPr>
              <a:t>Se R è valutato durante l’infezione in concomitanza di eventuali misure di contenimento si parla di </a:t>
            </a:r>
            <a:r>
              <a:rPr lang="it-IT" sz="2000" dirty="0" err="1">
                <a:solidFill>
                  <a:schemeClr val="accent1">
                    <a:lumMod val="50000"/>
                  </a:schemeClr>
                </a:solidFill>
              </a:rPr>
              <a:t>Rt</a:t>
            </a:r>
            <a:endParaRPr lang="it-IT" sz="2000" dirty="0">
              <a:solidFill>
                <a:schemeClr val="accent1">
                  <a:lumMod val="50000"/>
                </a:schemeClr>
              </a:solidFill>
            </a:endParaRPr>
          </a:p>
        </p:txBody>
      </p:sp>
    </p:spTree>
    <p:extLst>
      <p:ext uri="{BB962C8B-B14F-4D97-AF65-F5344CB8AC3E}">
        <p14:creationId xmlns:p14="http://schemas.microsoft.com/office/powerpoint/2010/main" val="32891434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2ADDC6E-8985-4099-9EF0-BAD4A17A345A}"/>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id="{368803F4-3E80-4072-9569-397C51F7686C}"/>
              </a:ext>
            </a:extLst>
          </p:cNvPr>
          <p:cNvSpPr>
            <a:spLocks noGrp="1"/>
          </p:cNvSpPr>
          <p:nvPr>
            <p:ph idx="1"/>
          </p:nvPr>
        </p:nvSpPr>
        <p:spPr/>
        <p:txBody>
          <a:bodyPr/>
          <a:lstStyle/>
          <a:p>
            <a:endParaRPr lang="it-IT"/>
          </a:p>
        </p:txBody>
      </p:sp>
      <p:pic>
        <p:nvPicPr>
          <p:cNvPr id="4" name="Picture 3">
            <a:extLst>
              <a:ext uri="{FF2B5EF4-FFF2-40B4-BE49-F238E27FC236}">
                <a16:creationId xmlns:a16="http://schemas.microsoft.com/office/drawing/2014/main" id="{62A83618-A150-485E-BC43-DE4D5FB2926E}"/>
              </a:ext>
            </a:extLst>
          </p:cNvPr>
          <p:cNvPicPr>
            <a:picLocks noChangeAspect="1"/>
          </p:cNvPicPr>
          <p:nvPr/>
        </p:nvPicPr>
        <p:blipFill rotWithShape="1">
          <a:blip r:embed="rId2"/>
          <a:srcRect/>
          <a:stretch/>
        </p:blipFill>
        <p:spPr>
          <a:xfrm>
            <a:off x="20" y="10"/>
            <a:ext cx="12191980" cy="6857990"/>
          </a:xfrm>
          <a:prstGeom prst="rect">
            <a:avLst/>
          </a:prstGeom>
        </p:spPr>
      </p:pic>
      <p:sp>
        <p:nvSpPr>
          <p:cNvPr id="7" name="Rettangolo 6">
            <a:extLst>
              <a:ext uri="{FF2B5EF4-FFF2-40B4-BE49-F238E27FC236}">
                <a16:creationId xmlns:a16="http://schemas.microsoft.com/office/drawing/2014/main" id="{44303D7D-4865-43AF-91B8-43F4DD732D6E}"/>
              </a:ext>
            </a:extLst>
          </p:cNvPr>
          <p:cNvSpPr/>
          <p:nvPr/>
        </p:nvSpPr>
        <p:spPr>
          <a:xfrm>
            <a:off x="101601" y="126761"/>
            <a:ext cx="4610637" cy="1023870"/>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it-IT" sz="3200" dirty="0"/>
              <a:t>Modello SIR</a:t>
            </a:r>
          </a:p>
          <a:p>
            <a:pPr algn="ctr"/>
            <a:r>
              <a:rPr lang="it-IT" sz="3200" dirty="0"/>
              <a:t>Andamento dei contagi</a:t>
            </a:r>
          </a:p>
        </p:txBody>
      </p:sp>
      <p:sp>
        <p:nvSpPr>
          <p:cNvPr id="8" name="Rettangolo 7">
            <a:extLst>
              <a:ext uri="{FF2B5EF4-FFF2-40B4-BE49-F238E27FC236}">
                <a16:creationId xmlns:a16="http://schemas.microsoft.com/office/drawing/2014/main" id="{2A72E5FF-3000-4F54-91DA-133FF9BB7FA8}"/>
              </a:ext>
            </a:extLst>
          </p:cNvPr>
          <p:cNvSpPr/>
          <p:nvPr/>
        </p:nvSpPr>
        <p:spPr>
          <a:xfrm>
            <a:off x="5895682" y="764271"/>
            <a:ext cx="3889398" cy="369332"/>
          </a:xfrm>
          <a:prstGeom prst="rect">
            <a:avLst/>
          </a:prstGeom>
        </p:spPr>
        <p:txBody>
          <a:bodyPr wrap="none">
            <a:spAutoFit/>
          </a:bodyPr>
          <a:lstStyle/>
          <a:p>
            <a:r>
              <a:rPr lang="it-IT" dirty="0">
                <a:hlinkClick r:id="rId3"/>
              </a:rPr>
              <a:t>https://www.geogebra.org/m/pxyqspsb</a:t>
            </a:r>
            <a:endParaRPr lang="it-IT" dirty="0"/>
          </a:p>
        </p:txBody>
      </p:sp>
      <p:pic>
        <p:nvPicPr>
          <p:cNvPr id="9" name="Immagine 8">
            <a:hlinkClick r:id="rId3"/>
            <a:extLst>
              <a:ext uri="{FF2B5EF4-FFF2-40B4-BE49-F238E27FC236}">
                <a16:creationId xmlns:a16="http://schemas.microsoft.com/office/drawing/2014/main" id="{418F6C57-9F54-431B-860B-10DEE24FD5C5}"/>
              </a:ext>
            </a:extLst>
          </p:cNvPr>
          <p:cNvPicPr>
            <a:picLocks noChangeAspect="1"/>
          </p:cNvPicPr>
          <p:nvPr/>
        </p:nvPicPr>
        <p:blipFill rotWithShape="1">
          <a:blip r:embed="rId4"/>
          <a:srcRect l="37993" t="19618" r="13247" b="11112"/>
          <a:stretch/>
        </p:blipFill>
        <p:spPr>
          <a:xfrm>
            <a:off x="101601" y="1302840"/>
            <a:ext cx="6898966" cy="5512973"/>
          </a:xfrm>
          <a:prstGeom prst="rect">
            <a:avLst/>
          </a:prstGeom>
        </p:spPr>
      </p:pic>
      <p:sp>
        <p:nvSpPr>
          <p:cNvPr id="5" name="CasellaDiTesto 4">
            <a:extLst>
              <a:ext uri="{FF2B5EF4-FFF2-40B4-BE49-F238E27FC236}">
                <a16:creationId xmlns:a16="http://schemas.microsoft.com/office/drawing/2014/main" id="{F2BBCDF4-604B-4714-87D2-3BD0A85CDADC}"/>
              </a:ext>
            </a:extLst>
          </p:cNvPr>
          <p:cNvSpPr txBox="1"/>
          <p:nvPr/>
        </p:nvSpPr>
        <p:spPr>
          <a:xfrm>
            <a:off x="7479232" y="1704835"/>
            <a:ext cx="4435887" cy="4708981"/>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it-IT" sz="2000" dirty="0">
                <a:solidFill>
                  <a:srgbClr val="C00000"/>
                </a:solidFill>
              </a:rPr>
              <a:t>Nell</a:t>
            </a:r>
            <a:r>
              <a:rPr lang="it-IT" sz="2000" kern="1200" dirty="0">
                <a:solidFill>
                  <a:srgbClr val="C00000"/>
                </a:solidFill>
                <a:latin typeface="+mn-lt"/>
                <a:ea typeface="+mn-ea"/>
                <a:cs typeface="+mn-cs"/>
              </a:rPr>
              <a:t>a curva degli infetti (rossa) sono distinguibili tre zone:</a:t>
            </a:r>
          </a:p>
          <a:p>
            <a:pPr marL="285750" indent="-285750">
              <a:buFont typeface="Arial" panose="020B0604020202020204" pitchFamily="34" charset="0"/>
              <a:buChar char="•"/>
            </a:pPr>
            <a:r>
              <a:rPr lang="it-IT" sz="2000" dirty="0">
                <a:solidFill>
                  <a:srgbClr val="C00000"/>
                </a:solidFill>
              </a:rPr>
              <a:t>Prima parte </a:t>
            </a:r>
            <a:r>
              <a:rPr lang="it-IT" sz="2000" b="1" i="1" dirty="0">
                <a:solidFill>
                  <a:srgbClr val="C00000"/>
                </a:solidFill>
              </a:rPr>
              <a:t>esponenziale</a:t>
            </a:r>
            <a:r>
              <a:rPr lang="it-IT" sz="2000" dirty="0">
                <a:solidFill>
                  <a:srgbClr val="C00000"/>
                </a:solidFill>
              </a:rPr>
              <a:t> come nei casi precedenti</a:t>
            </a:r>
          </a:p>
          <a:p>
            <a:pPr marL="285750" indent="-285750">
              <a:buFont typeface="Arial" panose="020B0604020202020204" pitchFamily="34" charset="0"/>
              <a:buChar char="•"/>
            </a:pPr>
            <a:r>
              <a:rPr lang="it-IT" sz="2000" kern="1200" dirty="0">
                <a:solidFill>
                  <a:srgbClr val="C00000"/>
                </a:solidFill>
                <a:latin typeface="+mn-lt"/>
                <a:ea typeface="+mn-ea"/>
                <a:cs typeface="+mn-cs"/>
              </a:rPr>
              <a:t>Seconda parte </a:t>
            </a:r>
            <a:r>
              <a:rPr lang="it-IT" sz="2000" b="1" i="1" kern="1200" dirty="0">
                <a:solidFill>
                  <a:srgbClr val="C00000"/>
                </a:solidFill>
                <a:latin typeface="+mn-lt"/>
                <a:ea typeface="+mn-ea"/>
                <a:cs typeface="+mn-cs"/>
              </a:rPr>
              <a:t>picco</a:t>
            </a:r>
            <a:r>
              <a:rPr lang="it-IT" sz="2000" kern="1200" dirty="0">
                <a:solidFill>
                  <a:srgbClr val="C00000"/>
                </a:solidFill>
                <a:latin typeface="+mn-lt"/>
                <a:ea typeface="+mn-ea"/>
                <a:cs typeface="+mn-cs"/>
              </a:rPr>
              <a:t> dominata </a:t>
            </a:r>
            <a:r>
              <a:rPr lang="it-IT" sz="2000" dirty="0">
                <a:solidFill>
                  <a:srgbClr val="C00000"/>
                </a:solidFill>
              </a:rPr>
              <a:t>da un massimo</a:t>
            </a:r>
          </a:p>
          <a:p>
            <a:pPr marL="285750" indent="-285750">
              <a:buFont typeface="Arial" panose="020B0604020202020204" pitchFamily="34" charset="0"/>
              <a:buChar char="•"/>
            </a:pPr>
            <a:r>
              <a:rPr lang="it-IT" sz="2000" kern="1200" dirty="0">
                <a:solidFill>
                  <a:srgbClr val="C00000"/>
                </a:solidFill>
                <a:latin typeface="+mn-lt"/>
                <a:ea typeface="+mn-ea"/>
                <a:cs typeface="+mn-cs"/>
              </a:rPr>
              <a:t>Terza par</a:t>
            </a:r>
            <a:r>
              <a:rPr lang="it-IT" sz="2000" dirty="0">
                <a:solidFill>
                  <a:srgbClr val="C00000"/>
                </a:solidFill>
              </a:rPr>
              <a:t>te di </a:t>
            </a:r>
            <a:r>
              <a:rPr lang="it-IT" sz="2000" b="1" i="1" dirty="0">
                <a:solidFill>
                  <a:srgbClr val="C00000"/>
                </a:solidFill>
              </a:rPr>
              <a:t>recessione</a:t>
            </a:r>
            <a:r>
              <a:rPr lang="it-IT" sz="2000" dirty="0">
                <a:solidFill>
                  <a:srgbClr val="C00000"/>
                </a:solidFill>
              </a:rPr>
              <a:t> caratterizzata da una decrescita nel numero di contagiati verso zero</a:t>
            </a:r>
          </a:p>
          <a:p>
            <a:pPr marL="285750" indent="-285750">
              <a:buFont typeface="Arial" panose="020B0604020202020204" pitchFamily="34" charset="0"/>
              <a:buChar char="•"/>
            </a:pPr>
            <a:endParaRPr lang="it-IT" sz="2000" dirty="0">
              <a:solidFill>
                <a:srgbClr val="C00000"/>
              </a:solidFill>
            </a:endParaRPr>
          </a:p>
          <a:p>
            <a:r>
              <a:rPr lang="it-IT" sz="2000" dirty="0">
                <a:solidFill>
                  <a:schemeClr val="accent1">
                    <a:lumMod val="50000"/>
                  </a:schemeClr>
                </a:solidFill>
              </a:rPr>
              <a:t>Nel rapporto tra il termine che spinge il contagio e quello che lo riduce si gioca la partita della diffusione.</a:t>
            </a:r>
          </a:p>
          <a:p>
            <a:endParaRPr lang="it-IT" sz="2000" dirty="0">
              <a:solidFill>
                <a:srgbClr val="C00000"/>
              </a:solidFill>
            </a:endParaRPr>
          </a:p>
          <a:p>
            <a:endParaRPr lang="it-IT" sz="2000" kern="1200" dirty="0">
              <a:solidFill>
                <a:srgbClr val="C00000"/>
              </a:solidFill>
              <a:latin typeface="+mn-lt"/>
              <a:ea typeface="+mn-ea"/>
              <a:cs typeface="+mn-cs"/>
            </a:endParaRPr>
          </a:p>
        </p:txBody>
      </p:sp>
    </p:spTree>
    <p:extLst>
      <p:ext uri="{BB962C8B-B14F-4D97-AF65-F5344CB8AC3E}">
        <p14:creationId xmlns:p14="http://schemas.microsoft.com/office/powerpoint/2010/main" val="23063963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2ADDC6E-8985-4099-9EF0-BAD4A17A345A}"/>
              </a:ext>
            </a:extLst>
          </p:cNvPr>
          <p:cNvSpPr>
            <a:spLocks noGrp="1"/>
          </p:cNvSpPr>
          <p:nvPr>
            <p:ph type="title"/>
          </p:nvPr>
        </p:nvSpPr>
        <p:spPr/>
        <p:txBody>
          <a:bodyPr/>
          <a:lstStyle/>
          <a:p>
            <a:endParaRPr lang="it-IT"/>
          </a:p>
        </p:txBody>
      </p:sp>
      <p:pic>
        <p:nvPicPr>
          <p:cNvPr id="4" name="Picture 3">
            <a:extLst>
              <a:ext uri="{FF2B5EF4-FFF2-40B4-BE49-F238E27FC236}">
                <a16:creationId xmlns:a16="http://schemas.microsoft.com/office/drawing/2014/main" id="{62A83618-A150-485E-BC43-DE4D5FB2926E}"/>
              </a:ext>
            </a:extLst>
          </p:cNvPr>
          <p:cNvPicPr>
            <a:picLocks noChangeAspect="1"/>
          </p:cNvPicPr>
          <p:nvPr/>
        </p:nvPicPr>
        <p:blipFill rotWithShape="1">
          <a:blip r:embed="rId2"/>
          <a:srcRect/>
          <a:stretch/>
        </p:blipFill>
        <p:spPr>
          <a:xfrm>
            <a:off x="20" y="10"/>
            <a:ext cx="12191980" cy="6857990"/>
          </a:xfrm>
          <a:prstGeom prst="rect">
            <a:avLst/>
          </a:prstGeom>
        </p:spPr>
      </p:pic>
      <p:sp>
        <p:nvSpPr>
          <p:cNvPr id="7" name="Rettangolo 6">
            <a:extLst>
              <a:ext uri="{FF2B5EF4-FFF2-40B4-BE49-F238E27FC236}">
                <a16:creationId xmlns:a16="http://schemas.microsoft.com/office/drawing/2014/main" id="{44303D7D-4865-43AF-91B8-43F4DD732D6E}"/>
              </a:ext>
            </a:extLst>
          </p:cNvPr>
          <p:cNvSpPr/>
          <p:nvPr/>
        </p:nvSpPr>
        <p:spPr>
          <a:xfrm>
            <a:off x="87251" y="91396"/>
            <a:ext cx="4610637" cy="1023870"/>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it-IT" sz="3200" dirty="0"/>
              <a:t>Modello SIR</a:t>
            </a:r>
          </a:p>
          <a:p>
            <a:pPr algn="ctr"/>
            <a:r>
              <a:rPr lang="it-IT" sz="3200" dirty="0"/>
              <a:t>Andamento dei contagi</a:t>
            </a:r>
          </a:p>
        </p:txBody>
      </p:sp>
      <p:graphicFrame>
        <p:nvGraphicFramePr>
          <p:cNvPr id="5" name="Segnaposto contenuto 4">
            <a:extLst>
              <a:ext uri="{FF2B5EF4-FFF2-40B4-BE49-F238E27FC236}">
                <a16:creationId xmlns:a16="http://schemas.microsoft.com/office/drawing/2014/main" id="{6BB636AC-9C73-4074-B856-88D840F7015C}"/>
              </a:ext>
            </a:extLst>
          </p:cNvPr>
          <p:cNvGraphicFramePr>
            <a:graphicFrameLocks noGrp="1"/>
          </p:cNvGraphicFramePr>
          <p:nvPr>
            <p:ph idx="1"/>
            <p:extLst>
              <p:ext uri="{D42A27DB-BD31-4B8C-83A1-F6EECF244321}">
                <p14:modId xmlns:p14="http://schemas.microsoft.com/office/powerpoint/2010/main" val="2274154169"/>
              </p:ext>
            </p:extLst>
          </p:nvPr>
        </p:nvGraphicFramePr>
        <p:xfrm>
          <a:off x="2746736" y="1715557"/>
          <a:ext cx="9703352" cy="41103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0" name="Segnaposto contenuto 6">
            <a:extLst>
              <a:ext uri="{FF2B5EF4-FFF2-40B4-BE49-F238E27FC236}">
                <a16:creationId xmlns:a16="http://schemas.microsoft.com/office/drawing/2014/main" id="{6AD23438-BA25-469E-873C-5C583EA21E5D}"/>
              </a:ext>
            </a:extLst>
          </p:cNvPr>
          <p:cNvGraphicFramePr>
            <a:graphicFrameLocks/>
          </p:cNvGraphicFramePr>
          <p:nvPr>
            <p:extLst>
              <p:ext uri="{D42A27DB-BD31-4B8C-83A1-F6EECF244321}">
                <p14:modId xmlns:p14="http://schemas.microsoft.com/office/powerpoint/2010/main" val="3922525735"/>
              </p:ext>
            </p:extLst>
          </p:nvPr>
        </p:nvGraphicFramePr>
        <p:xfrm>
          <a:off x="-785874" y="1216484"/>
          <a:ext cx="8374743" cy="232975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3711196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2ADDC6E-8985-4099-9EF0-BAD4A17A345A}"/>
              </a:ext>
            </a:extLst>
          </p:cNvPr>
          <p:cNvSpPr>
            <a:spLocks noGrp="1"/>
          </p:cNvSpPr>
          <p:nvPr>
            <p:ph type="title"/>
          </p:nvPr>
        </p:nvSpPr>
        <p:spPr/>
        <p:txBody>
          <a:bodyPr/>
          <a:lstStyle/>
          <a:p>
            <a:endParaRPr lang="it-IT"/>
          </a:p>
        </p:txBody>
      </p:sp>
      <p:pic>
        <p:nvPicPr>
          <p:cNvPr id="4" name="Picture 3">
            <a:extLst>
              <a:ext uri="{FF2B5EF4-FFF2-40B4-BE49-F238E27FC236}">
                <a16:creationId xmlns:a16="http://schemas.microsoft.com/office/drawing/2014/main" id="{62A83618-A150-485E-BC43-DE4D5FB2926E}"/>
              </a:ext>
            </a:extLst>
          </p:cNvPr>
          <p:cNvPicPr>
            <a:picLocks noChangeAspect="1"/>
          </p:cNvPicPr>
          <p:nvPr/>
        </p:nvPicPr>
        <p:blipFill rotWithShape="1">
          <a:blip r:embed="rId2"/>
          <a:srcRect/>
          <a:stretch/>
        </p:blipFill>
        <p:spPr>
          <a:xfrm>
            <a:off x="20" y="10"/>
            <a:ext cx="12191980" cy="6857990"/>
          </a:xfrm>
          <a:prstGeom prst="rect">
            <a:avLst/>
          </a:prstGeom>
        </p:spPr>
      </p:pic>
      <p:sp>
        <p:nvSpPr>
          <p:cNvPr id="7" name="Rettangolo 6">
            <a:extLst>
              <a:ext uri="{FF2B5EF4-FFF2-40B4-BE49-F238E27FC236}">
                <a16:creationId xmlns:a16="http://schemas.microsoft.com/office/drawing/2014/main" id="{44303D7D-4865-43AF-91B8-43F4DD732D6E}"/>
              </a:ext>
            </a:extLst>
          </p:cNvPr>
          <p:cNvSpPr/>
          <p:nvPr/>
        </p:nvSpPr>
        <p:spPr>
          <a:xfrm>
            <a:off x="457199" y="495837"/>
            <a:ext cx="4610637" cy="1023870"/>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it-IT" sz="3200" dirty="0"/>
              <a:t>Modello SIR</a:t>
            </a:r>
          </a:p>
          <a:p>
            <a:pPr algn="ctr"/>
            <a:r>
              <a:rPr lang="it-IT" sz="3200" dirty="0"/>
              <a:t>Controllo dei contagi</a:t>
            </a:r>
          </a:p>
        </p:txBody>
      </p:sp>
      <p:graphicFrame>
        <p:nvGraphicFramePr>
          <p:cNvPr id="3" name="Diagramma 2">
            <a:extLst>
              <a:ext uri="{FF2B5EF4-FFF2-40B4-BE49-F238E27FC236}">
                <a16:creationId xmlns:a16="http://schemas.microsoft.com/office/drawing/2014/main" id="{0F924D09-CDBB-4FC0-A2F1-9B6C90190619}"/>
              </a:ext>
            </a:extLst>
          </p:cNvPr>
          <p:cNvGraphicFramePr/>
          <p:nvPr>
            <p:extLst>
              <p:ext uri="{D42A27DB-BD31-4B8C-83A1-F6EECF244321}">
                <p14:modId xmlns:p14="http://schemas.microsoft.com/office/powerpoint/2010/main" val="150627329"/>
              </p:ext>
            </p:extLst>
          </p:nvPr>
        </p:nvGraphicFramePr>
        <p:xfrm>
          <a:off x="2031999" y="719666"/>
          <a:ext cx="8947240" cy="58292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620098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2ADDC6E-8985-4099-9EF0-BAD4A17A345A}"/>
              </a:ext>
            </a:extLst>
          </p:cNvPr>
          <p:cNvSpPr>
            <a:spLocks noGrp="1"/>
          </p:cNvSpPr>
          <p:nvPr>
            <p:ph type="title"/>
          </p:nvPr>
        </p:nvSpPr>
        <p:spPr/>
        <p:txBody>
          <a:bodyPr/>
          <a:lstStyle/>
          <a:p>
            <a:endParaRPr lang="it-IT"/>
          </a:p>
        </p:txBody>
      </p:sp>
      <p:pic>
        <p:nvPicPr>
          <p:cNvPr id="4" name="Picture 3">
            <a:extLst>
              <a:ext uri="{FF2B5EF4-FFF2-40B4-BE49-F238E27FC236}">
                <a16:creationId xmlns:a16="http://schemas.microsoft.com/office/drawing/2014/main" id="{62A83618-A150-485E-BC43-DE4D5FB2926E}"/>
              </a:ext>
            </a:extLst>
          </p:cNvPr>
          <p:cNvPicPr>
            <a:picLocks noChangeAspect="1"/>
          </p:cNvPicPr>
          <p:nvPr/>
        </p:nvPicPr>
        <p:blipFill rotWithShape="1">
          <a:blip r:embed="rId2"/>
          <a:srcRect/>
          <a:stretch/>
        </p:blipFill>
        <p:spPr>
          <a:xfrm>
            <a:off x="20" y="-2229"/>
            <a:ext cx="12191980" cy="6857990"/>
          </a:xfrm>
          <a:prstGeom prst="rect">
            <a:avLst/>
          </a:prstGeom>
        </p:spPr>
      </p:pic>
      <p:sp>
        <p:nvSpPr>
          <p:cNvPr id="7" name="Rettangolo 6">
            <a:extLst>
              <a:ext uri="{FF2B5EF4-FFF2-40B4-BE49-F238E27FC236}">
                <a16:creationId xmlns:a16="http://schemas.microsoft.com/office/drawing/2014/main" id="{44303D7D-4865-43AF-91B8-43F4DD732D6E}"/>
              </a:ext>
            </a:extLst>
          </p:cNvPr>
          <p:cNvSpPr/>
          <p:nvPr/>
        </p:nvSpPr>
        <p:spPr>
          <a:xfrm>
            <a:off x="115172" y="97665"/>
            <a:ext cx="4610637" cy="1023870"/>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it-IT" sz="3200" dirty="0"/>
              <a:t>Modello SIR</a:t>
            </a:r>
          </a:p>
          <a:p>
            <a:pPr algn="ctr"/>
            <a:r>
              <a:rPr lang="it-IT" sz="3200" dirty="0"/>
              <a:t>Controllo dei contagi</a:t>
            </a:r>
          </a:p>
        </p:txBody>
      </p:sp>
      <p:graphicFrame>
        <p:nvGraphicFramePr>
          <p:cNvPr id="8" name="Diagramma 7">
            <a:extLst>
              <a:ext uri="{FF2B5EF4-FFF2-40B4-BE49-F238E27FC236}">
                <a16:creationId xmlns:a16="http://schemas.microsoft.com/office/drawing/2014/main" id="{D29B2CF5-BC73-4194-ACFD-6A43A8309D3E}"/>
              </a:ext>
            </a:extLst>
          </p:cNvPr>
          <p:cNvGraphicFramePr/>
          <p:nvPr>
            <p:extLst>
              <p:ext uri="{D42A27DB-BD31-4B8C-83A1-F6EECF244321}">
                <p14:modId xmlns:p14="http://schemas.microsoft.com/office/powerpoint/2010/main" val="954472163"/>
              </p:ext>
            </p:extLst>
          </p:nvPr>
        </p:nvGraphicFramePr>
        <p:xfrm>
          <a:off x="68996" y="1442434"/>
          <a:ext cx="7342796" cy="52137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Diagramma 2">
            <a:extLst>
              <a:ext uri="{FF2B5EF4-FFF2-40B4-BE49-F238E27FC236}">
                <a16:creationId xmlns:a16="http://schemas.microsoft.com/office/drawing/2014/main" id="{D8E35B52-C997-4E88-9AFD-65BCEAD16C6E}"/>
              </a:ext>
            </a:extLst>
          </p:cNvPr>
          <p:cNvGraphicFramePr/>
          <p:nvPr>
            <p:extLst>
              <p:ext uri="{D42A27DB-BD31-4B8C-83A1-F6EECF244321}">
                <p14:modId xmlns:p14="http://schemas.microsoft.com/office/powerpoint/2010/main" val="1147806899"/>
              </p:ext>
            </p:extLst>
          </p:nvPr>
        </p:nvGraphicFramePr>
        <p:xfrm>
          <a:off x="7962495" y="1078308"/>
          <a:ext cx="4229505" cy="550923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mc:AlternateContent xmlns:mc="http://schemas.openxmlformats.org/markup-compatibility/2006">
        <mc:Choice xmlns:a14="http://schemas.microsoft.com/office/drawing/2010/main" Requires="a14">
          <p:sp>
            <p:nvSpPr>
              <p:cNvPr id="9" name="CasellaDiTesto 8">
                <a:extLst>
                  <a:ext uri="{FF2B5EF4-FFF2-40B4-BE49-F238E27FC236}">
                    <a16:creationId xmlns:a16="http://schemas.microsoft.com/office/drawing/2014/main" id="{A924FB96-07C8-4F21-BBCB-3248D1ABE651}"/>
                  </a:ext>
                </a:extLst>
              </p:cNvPr>
              <p:cNvSpPr txBox="1"/>
              <p:nvPr/>
            </p:nvSpPr>
            <p:spPr>
              <a:xfrm>
                <a:off x="367174" y="5415566"/>
                <a:ext cx="1571095" cy="67743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it-IT" sz="1800" b="1" i="1" spc="50" smtClean="0">
                          <a:ln w="0"/>
                          <a:solidFill>
                            <a:schemeClr val="bg2"/>
                          </a:solidFill>
                          <a:effectLst>
                            <a:innerShdw blurRad="63500" dist="50800" dir="13500000">
                              <a:srgbClr val="000000">
                                <a:alpha val="50000"/>
                              </a:srgbClr>
                            </a:innerShdw>
                          </a:effectLst>
                          <a:latin typeface="Cambria Math" panose="02040503050406030204" pitchFamily="18" charset="0"/>
                          <a:sym typeface="Symbol" panose="05050102010706020507" pitchFamily="18" charset="2"/>
                        </a:rPr>
                        <m:t>𝑅</m:t>
                      </m:r>
                      <m:r>
                        <a:rPr lang="it-IT" sz="1800" b="1" i="1" spc="50" baseline="-25000" smtClean="0">
                          <a:ln w="0"/>
                          <a:solidFill>
                            <a:schemeClr val="bg2"/>
                          </a:solidFill>
                          <a:effectLst>
                            <a:innerShdw blurRad="63500" dist="50800" dir="13500000">
                              <a:srgbClr val="000000">
                                <a:alpha val="50000"/>
                              </a:srgbClr>
                            </a:innerShdw>
                          </a:effectLst>
                          <a:latin typeface="Cambria Math" panose="02040503050406030204" pitchFamily="18" charset="0"/>
                          <a:sym typeface="Symbol" panose="05050102010706020507" pitchFamily="18" charset="2"/>
                        </a:rPr>
                        <m:t>0</m:t>
                      </m:r>
                      <m:r>
                        <a:rPr lang="it-IT" sz="1800" b="1" i="1" spc="50" smtClean="0">
                          <a:ln w="0"/>
                          <a:solidFill>
                            <a:schemeClr val="bg2"/>
                          </a:solidFill>
                          <a:effectLst>
                            <a:innerShdw blurRad="63500" dist="50800" dir="13500000">
                              <a:srgbClr val="000000">
                                <a:alpha val="50000"/>
                              </a:srgbClr>
                            </a:innerShdw>
                          </a:effectLst>
                          <a:latin typeface="Cambria Math" panose="02040503050406030204" pitchFamily="18" charset="0"/>
                          <a:sym typeface="Symbol" panose="05050102010706020507" pitchFamily="18" charset="2"/>
                        </a:rPr>
                        <m:t>=</m:t>
                      </m:r>
                      <m:f>
                        <m:fPr>
                          <m:ctrlPr>
                            <a:rPr lang="it-IT" sz="1800" b="1" i="1" spc="50" smtClean="0">
                              <a:ln w="0"/>
                              <a:solidFill>
                                <a:schemeClr val="bg2"/>
                              </a:solidFill>
                              <a:effectLst>
                                <a:innerShdw blurRad="63500" dist="50800" dir="13500000">
                                  <a:srgbClr val="000000">
                                    <a:alpha val="50000"/>
                                  </a:srgbClr>
                                </a:innerShdw>
                              </a:effectLst>
                              <a:latin typeface="Cambria Math" panose="02040503050406030204" pitchFamily="18" charset="0"/>
                              <a:sym typeface="Symbol" panose="05050102010706020507" pitchFamily="18" charset="2"/>
                            </a:rPr>
                          </m:ctrlPr>
                        </m:fPr>
                        <m:num>
                          <m:r>
                            <m:rPr>
                              <m:nor/>
                            </m:rPr>
                            <a:rPr lang="it-IT" sz="1800" b="1" spc="50" dirty="0">
                              <a:ln w="0"/>
                              <a:solidFill>
                                <a:schemeClr val="bg2"/>
                              </a:solidFill>
                              <a:effectLst>
                                <a:innerShdw blurRad="63500" dist="50800" dir="13500000">
                                  <a:srgbClr val="000000">
                                    <a:alpha val="50000"/>
                                  </a:srgbClr>
                                </a:innerShdw>
                              </a:effectLst>
                              <a:sym typeface="Symbol" panose="05050102010706020507" pitchFamily="18" charset="2"/>
                            </a:rPr>
                            <m:t>S</m:t>
                          </m:r>
                          <m:r>
                            <m:rPr>
                              <m:nor/>
                            </m:rPr>
                            <a:rPr lang="it-IT" sz="1800" b="1" spc="50" dirty="0">
                              <a:ln w="0"/>
                              <a:solidFill>
                                <a:schemeClr val="bg2"/>
                              </a:solidFill>
                              <a:effectLst>
                                <a:innerShdw blurRad="63500" dist="50800" dir="13500000">
                                  <a:srgbClr val="000000">
                                    <a:alpha val="50000"/>
                                  </a:srgbClr>
                                </a:innerShdw>
                              </a:effectLst>
                              <a:sym typeface="Symbol" panose="05050102010706020507" pitchFamily="18" charset="2"/>
                            </a:rPr>
                            <m:t>(0) </m:t>
                          </m:r>
                        </m:num>
                        <m:den>
                          <m:r>
                            <a:rPr lang="it-IT" sz="1800" b="1" i="1" spc="50" smtClean="0">
                              <a:ln w="0"/>
                              <a:solidFill>
                                <a:schemeClr val="bg2"/>
                              </a:solidFill>
                              <a:effectLst>
                                <a:innerShdw blurRad="63500" dist="50800" dir="13500000">
                                  <a:srgbClr val="000000">
                                    <a:alpha val="50000"/>
                                  </a:srgbClr>
                                </a:innerShdw>
                              </a:effectLst>
                              <a:latin typeface="Cambria Math" panose="02040503050406030204" pitchFamily="18" charset="0"/>
                              <a:sym typeface="Symbol" panose="05050102010706020507" pitchFamily="18" charset="2"/>
                            </a:rPr>
                            <m:t>𝑁</m:t>
                          </m:r>
                          <m:r>
                            <m:rPr>
                              <m:nor/>
                            </m:rPr>
                            <a:rPr lang="it-IT" sz="1800" b="1" spc="50" dirty="0">
                              <a:ln w="0"/>
                              <a:solidFill>
                                <a:schemeClr val="bg2"/>
                              </a:solidFill>
                              <a:effectLst>
                                <a:innerShdw blurRad="63500" dist="50800" dir="13500000">
                                  <a:srgbClr val="000000">
                                    <a:alpha val="50000"/>
                                  </a:srgbClr>
                                </a:innerShdw>
                              </a:effectLst>
                              <a:sym typeface="Symbol" panose="05050102010706020507" pitchFamily="18" charset="2"/>
                            </a:rPr>
                            <m:t></m:t>
                          </m:r>
                        </m:den>
                      </m:f>
                    </m:oMath>
                  </m:oMathPara>
                </a14:m>
                <a:endParaRPr lang="it-IT" dirty="0"/>
              </a:p>
            </p:txBody>
          </p:sp>
        </mc:Choice>
        <mc:Fallback>
          <p:sp>
            <p:nvSpPr>
              <p:cNvPr id="9" name="CasellaDiTesto 8">
                <a:extLst>
                  <a:ext uri="{FF2B5EF4-FFF2-40B4-BE49-F238E27FC236}">
                    <a16:creationId xmlns:a16="http://schemas.microsoft.com/office/drawing/2014/main" id="{A924FB96-07C8-4F21-BBCB-3248D1ABE651}"/>
                  </a:ext>
                </a:extLst>
              </p:cNvPr>
              <p:cNvSpPr txBox="1">
                <a:spLocks noRot="1" noChangeAspect="1" noMove="1" noResize="1" noEditPoints="1" noAdjustHandles="1" noChangeArrowheads="1" noChangeShapeType="1" noTextEdit="1"/>
              </p:cNvSpPr>
              <p:nvPr/>
            </p:nvSpPr>
            <p:spPr>
              <a:xfrm>
                <a:off x="367174" y="5415566"/>
                <a:ext cx="1571095" cy="677430"/>
              </a:xfrm>
              <a:prstGeom prst="rect">
                <a:avLst/>
              </a:prstGeom>
              <a:blipFill>
                <a:blip r:embed="rId13"/>
                <a:stretch>
                  <a:fillRect/>
                </a:stretch>
              </a:blipFill>
            </p:spPr>
            <p:txBody>
              <a:bodyPr/>
              <a:lstStyle/>
              <a:p>
                <a:r>
                  <a:rPr lang="it-IT">
                    <a:noFill/>
                  </a:rPr>
                  <a:t> </a:t>
                </a:r>
              </a:p>
            </p:txBody>
          </p:sp>
        </mc:Fallback>
      </mc:AlternateContent>
    </p:spTree>
    <p:extLst>
      <p:ext uri="{BB962C8B-B14F-4D97-AF65-F5344CB8AC3E}">
        <p14:creationId xmlns:p14="http://schemas.microsoft.com/office/powerpoint/2010/main" val="28697865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2ADDC6E-8985-4099-9EF0-BAD4A17A345A}"/>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id="{368803F4-3E80-4072-9569-397C51F7686C}"/>
              </a:ext>
            </a:extLst>
          </p:cNvPr>
          <p:cNvSpPr>
            <a:spLocks noGrp="1"/>
          </p:cNvSpPr>
          <p:nvPr>
            <p:ph idx="1"/>
          </p:nvPr>
        </p:nvSpPr>
        <p:spPr/>
        <p:txBody>
          <a:bodyPr/>
          <a:lstStyle/>
          <a:p>
            <a:endParaRPr lang="it-IT"/>
          </a:p>
        </p:txBody>
      </p:sp>
      <p:pic>
        <p:nvPicPr>
          <p:cNvPr id="4" name="Picture 3">
            <a:extLst>
              <a:ext uri="{FF2B5EF4-FFF2-40B4-BE49-F238E27FC236}">
                <a16:creationId xmlns:a16="http://schemas.microsoft.com/office/drawing/2014/main" id="{62A83618-A150-485E-BC43-DE4D5FB2926E}"/>
              </a:ext>
            </a:extLst>
          </p:cNvPr>
          <p:cNvPicPr>
            <a:picLocks noChangeAspect="1"/>
          </p:cNvPicPr>
          <p:nvPr/>
        </p:nvPicPr>
        <p:blipFill rotWithShape="1">
          <a:blip r:embed="rId2"/>
          <a:srcRect/>
          <a:stretch/>
        </p:blipFill>
        <p:spPr>
          <a:xfrm>
            <a:off x="20" y="10"/>
            <a:ext cx="12191980" cy="6857990"/>
          </a:xfrm>
          <a:prstGeom prst="rect">
            <a:avLst/>
          </a:prstGeom>
        </p:spPr>
      </p:pic>
      <p:sp>
        <p:nvSpPr>
          <p:cNvPr id="5" name="Rettangolo 4">
            <a:extLst>
              <a:ext uri="{FF2B5EF4-FFF2-40B4-BE49-F238E27FC236}">
                <a16:creationId xmlns:a16="http://schemas.microsoft.com/office/drawing/2014/main" id="{D1346D6F-BDFD-419D-A15C-A04DB679F278}"/>
              </a:ext>
            </a:extLst>
          </p:cNvPr>
          <p:cNvSpPr/>
          <p:nvPr/>
        </p:nvSpPr>
        <p:spPr>
          <a:xfrm>
            <a:off x="103030" y="97665"/>
            <a:ext cx="4610637" cy="1023870"/>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it-IT" sz="3200" dirty="0"/>
              <a:t>Modello SIR endemico</a:t>
            </a:r>
          </a:p>
        </p:txBody>
      </p:sp>
      <p:graphicFrame>
        <p:nvGraphicFramePr>
          <p:cNvPr id="9" name="Segnaposto contenuto 6">
            <a:extLst>
              <a:ext uri="{FF2B5EF4-FFF2-40B4-BE49-F238E27FC236}">
                <a16:creationId xmlns:a16="http://schemas.microsoft.com/office/drawing/2014/main" id="{FEFE7BE7-D5A1-4ADF-94C0-795D428364EF}"/>
              </a:ext>
            </a:extLst>
          </p:cNvPr>
          <p:cNvGraphicFramePr>
            <a:graphicFrameLocks/>
          </p:cNvGraphicFramePr>
          <p:nvPr>
            <p:extLst>
              <p:ext uri="{D42A27DB-BD31-4B8C-83A1-F6EECF244321}">
                <p14:modId xmlns:p14="http://schemas.microsoft.com/office/powerpoint/2010/main" val="1602884844"/>
              </p:ext>
            </p:extLst>
          </p:nvPr>
        </p:nvGraphicFramePr>
        <p:xfrm>
          <a:off x="5335967" y="100691"/>
          <a:ext cx="6481323" cy="10238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CasellaDiTesto 10">
            <a:extLst>
              <a:ext uri="{FF2B5EF4-FFF2-40B4-BE49-F238E27FC236}">
                <a16:creationId xmlns:a16="http://schemas.microsoft.com/office/drawing/2014/main" id="{1415E4E2-AF8A-4F3B-AA67-2415D9A72D0B}"/>
              </a:ext>
            </a:extLst>
          </p:cNvPr>
          <p:cNvSpPr txBox="1"/>
          <p:nvPr/>
        </p:nvSpPr>
        <p:spPr>
          <a:xfrm>
            <a:off x="8236688" y="1869052"/>
            <a:ext cx="3493091" cy="3970318"/>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it-IT" dirty="0"/>
              <a:t>Se l’infezione dura per molti anni non è possibile assumere costante il numero totale degli individui di una popolazione, ma serve introdurre un tasso di natalità e di mortalità . </a:t>
            </a:r>
          </a:p>
          <a:p>
            <a:r>
              <a:rPr lang="it-IT" dirty="0"/>
              <a:t>L’effetto globale è quello di ottenere una curva degli infetti caratterizzata da un picco pronunciato come nel caso di modello SIR epidemico con l’aggiunta di alcuni picchi secondari successivi tipicamente molto più attenuati rispetto al principale. </a:t>
            </a:r>
          </a:p>
        </p:txBody>
      </p:sp>
      <p:pic>
        <p:nvPicPr>
          <p:cNvPr id="6" name="Immagine 5">
            <a:extLst>
              <a:ext uri="{FF2B5EF4-FFF2-40B4-BE49-F238E27FC236}">
                <a16:creationId xmlns:a16="http://schemas.microsoft.com/office/drawing/2014/main" id="{DF802054-E098-4F4D-8CD9-7965A0A881F5}"/>
              </a:ext>
            </a:extLst>
          </p:cNvPr>
          <p:cNvPicPr>
            <a:picLocks noChangeAspect="1"/>
          </p:cNvPicPr>
          <p:nvPr/>
        </p:nvPicPr>
        <p:blipFill rotWithShape="1">
          <a:blip r:embed="rId8"/>
          <a:srcRect l="21599" t="11318" r="23749" b="20278"/>
          <a:stretch/>
        </p:blipFill>
        <p:spPr>
          <a:xfrm>
            <a:off x="103029" y="1452619"/>
            <a:ext cx="7531147" cy="5302349"/>
          </a:xfrm>
          <a:prstGeom prst="rect">
            <a:avLst/>
          </a:prstGeom>
        </p:spPr>
      </p:pic>
      <p:sp>
        <p:nvSpPr>
          <p:cNvPr id="7" name="CasellaDiTesto 6">
            <a:extLst>
              <a:ext uri="{FF2B5EF4-FFF2-40B4-BE49-F238E27FC236}">
                <a16:creationId xmlns:a16="http://schemas.microsoft.com/office/drawing/2014/main" id="{2BD14E8A-A671-4881-8AB2-787855A5EA5E}"/>
              </a:ext>
            </a:extLst>
          </p:cNvPr>
          <p:cNvSpPr txBox="1"/>
          <p:nvPr/>
        </p:nvSpPr>
        <p:spPr>
          <a:xfrm>
            <a:off x="7189365" y="0"/>
            <a:ext cx="577939" cy="523220"/>
          </a:xfrm>
          <a:prstGeom prst="rect">
            <a:avLst/>
          </a:prstGeom>
          <a:noFill/>
        </p:spPr>
        <p:txBody>
          <a:bodyPr wrap="square">
            <a:spAutoFit/>
          </a:bodyPr>
          <a:lstStyle/>
          <a:p>
            <a:r>
              <a:rPr lang="it-IT" sz="2800" b="1" spc="50" dirty="0">
                <a:ln w="0"/>
                <a:solidFill>
                  <a:schemeClr val="bg2"/>
                </a:solidFill>
                <a:effectLst>
                  <a:innerShdw blurRad="63500" dist="50800" dir="13500000">
                    <a:srgbClr val="000000">
                      <a:alpha val="50000"/>
                    </a:srgbClr>
                  </a:innerShdw>
                </a:effectLst>
                <a:sym typeface="Symbol" panose="05050102010706020507" pitchFamily="18" charset="2"/>
              </a:rPr>
              <a:t></a:t>
            </a:r>
            <a:endParaRPr lang="it-IT" sz="2800" b="1" spc="50" dirty="0">
              <a:ln w="0"/>
              <a:solidFill>
                <a:schemeClr val="bg2"/>
              </a:solidFill>
              <a:effectLst>
                <a:innerShdw blurRad="63500" dist="50800" dir="13500000">
                  <a:srgbClr val="000000">
                    <a:alpha val="50000"/>
                  </a:srgbClr>
                </a:innerShdw>
              </a:effectLst>
            </a:endParaRPr>
          </a:p>
        </p:txBody>
      </p:sp>
      <p:sp>
        <p:nvSpPr>
          <p:cNvPr id="8" name="CasellaDiTesto 7">
            <a:extLst>
              <a:ext uri="{FF2B5EF4-FFF2-40B4-BE49-F238E27FC236}">
                <a16:creationId xmlns:a16="http://schemas.microsoft.com/office/drawing/2014/main" id="{44C71A6F-7A46-486A-A60E-A5DECCF5739D}"/>
              </a:ext>
            </a:extLst>
          </p:cNvPr>
          <p:cNvSpPr txBox="1"/>
          <p:nvPr/>
        </p:nvSpPr>
        <p:spPr>
          <a:xfrm>
            <a:off x="9557980" y="-24255"/>
            <a:ext cx="367900" cy="523220"/>
          </a:xfrm>
          <a:prstGeom prst="rect">
            <a:avLst/>
          </a:prstGeom>
          <a:noFill/>
        </p:spPr>
        <p:txBody>
          <a:bodyPr wrap="square">
            <a:spAutoFit/>
          </a:bodyPr>
          <a:lstStyle/>
          <a:p>
            <a:pPr lvl="0"/>
            <a:r>
              <a:rPr lang="it-IT" sz="2800" b="1" spc="50" dirty="0">
                <a:ln w="0"/>
                <a:solidFill>
                  <a:schemeClr val="bg2"/>
                </a:solidFill>
                <a:effectLst>
                  <a:innerShdw blurRad="63500" dist="50800" dir="13500000">
                    <a:srgbClr val="000000">
                      <a:alpha val="50000"/>
                    </a:srgbClr>
                  </a:innerShdw>
                </a:effectLst>
                <a:sym typeface="Symbol" panose="05050102010706020507" pitchFamily="18" charset="2"/>
              </a:rPr>
              <a:t> </a:t>
            </a:r>
            <a:r>
              <a:rPr lang="it-IT" sz="2800" b="1" spc="50" dirty="0">
                <a:ln w="0"/>
                <a:solidFill>
                  <a:schemeClr val="bg2"/>
                </a:solidFill>
                <a:effectLst>
                  <a:innerShdw blurRad="63500" dist="50800" dir="13500000">
                    <a:srgbClr val="000000">
                      <a:alpha val="50000"/>
                    </a:srgbClr>
                  </a:innerShdw>
                </a:effectLst>
              </a:rPr>
              <a:t> </a:t>
            </a:r>
          </a:p>
        </p:txBody>
      </p:sp>
    </p:spTree>
    <p:extLst>
      <p:ext uri="{BB962C8B-B14F-4D97-AF65-F5344CB8AC3E}">
        <p14:creationId xmlns:p14="http://schemas.microsoft.com/office/powerpoint/2010/main" val="10133744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2ADDC6E-8985-4099-9EF0-BAD4A17A345A}"/>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id="{368803F4-3E80-4072-9569-397C51F7686C}"/>
              </a:ext>
            </a:extLst>
          </p:cNvPr>
          <p:cNvSpPr>
            <a:spLocks noGrp="1"/>
          </p:cNvSpPr>
          <p:nvPr>
            <p:ph idx="1"/>
          </p:nvPr>
        </p:nvSpPr>
        <p:spPr/>
        <p:txBody>
          <a:bodyPr/>
          <a:lstStyle/>
          <a:p>
            <a:endParaRPr lang="it-IT"/>
          </a:p>
        </p:txBody>
      </p:sp>
      <p:pic>
        <p:nvPicPr>
          <p:cNvPr id="4" name="Picture 3">
            <a:extLst>
              <a:ext uri="{FF2B5EF4-FFF2-40B4-BE49-F238E27FC236}">
                <a16:creationId xmlns:a16="http://schemas.microsoft.com/office/drawing/2014/main" id="{62A83618-A150-485E-BC43-DE4D5FB2926E}"/>
              </a:ext>
            </a:extLst>
          </p:cNvPr>
          <p:cNvPicPr>
            <a:picLocks noChangeAspect="1"/>
          </p:cNvPicPr>
          <p:nvPr/>
        </p:nvPicPr>
        <p:blipFill rotWithShape="1">
          <a:blip r:embed="rId2"/>
          <a:srcRect/>
          <a:stretch/>
        </p:blipFill>
        <p:spPr>
          <a:xfrm>
            <a:off x="20" y="10"/>
            <a:ext cx="12191980" cy="6857990"/>
          </a:xfrm>
          <a:prstGeom prst="rect">
            <a:avLst/>
          </a:prstGeom>
        </p:spPr>
      </p:pic>
      <p:sp>
        <p:nvSpPr>
          <p:cNvPr id="5" name="Rettangolo 4">
            <a:extLst>
              <a:ext uri="{FF2B5EF4-FFF2-40B4-BE49-F238E27FC236}">
                <a16:creationId xmlns:a16="http://schemas.microsoft.com/office/drawing/2014/main" id="{D1346D6F-BDFD-419D-A15C-A04DB679F278}"/>
              </a:ext>
            </a:extLst>
          </p:cNvPr>
          <p:cNvSpPr/>
          <p:nvPr/>
        </p:nvSpPr>
        <p:spPr>
          <a:xfrm>
            <a:off x="198474" y="168368"/>
            <a:ext cx="4610637" cy="1023870"/>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it-IT" sz="3200" dirty="0"/>
              <a:t>Modello SIR con vaccinazioni </a:t>
            </a:r>
          </a:p>
        </p:txBody>
      </p:sp>
      <p:graphicFrame>
        <p:nvGraphicFramePr>
          <p:cNvPr id="9" name="Segnaposto contenuto 6">
            <a:extLst>
              <a:ext uri="{FF2B5EF4-FFF2-40B4-BE49-F238E27FC236}">
                <a16:creationId xmlns:a16="http://schemas.microsoft.com/office/drawing/2014/main" id="{FEFE7BE7-D5A1-4ADF-94C0-795D428364EF}"/>
              </a:ext>
            </a:extLst>
          </p:cNvPr>
          <p:cNvGraphicFramePr>
            <a:graphicFrameLocks/>
          </p:cNvGraphicFramePr>
          <p:nvPr>
            <p:extLst>
              <p:ext uri="{D42A27DB-BD31-4B8C-83A1-F6EECF244321}">
                <p14:modId xmlns:p14="http://schemas.microsoft.com/office/powerpoint/2010/main" val="3338601815"/>
              </p:ext>
            </p:extLst>
          </p:nvPr>
        </p:nvGraphicFramePr>
        <p:xfrm>
          <a:off x="5591069" y="115316"/>
          <a:ext cx="6402457" cy="11229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CasellaDiTesto 10">
            <a:extLst>
              <a:ext uri="{FF2B5EF4-FFF2-40B4-BE49-F238E27FC236}">
                <a16:creationId xmlns:a16="http://schemas.microsoft.com/office/drawing/2014/main" id="{1415E4E2-AF8A-4F3B-AA67-2415D9A72D0B}"/>
              </a:ext>
            </a:extLst>
          </p:cNvPr>
          <p:cNvSpPr txBox="1"/>
          <p:nvPr/>
        </p:nvSpPr>
        <p:spPr>
          <a:xfrm>
            <a:off x="9591483" y="1866900"/>
            <a:ext cx="2402043" cy="4801314"/>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it-IT" dirty="0"/>
              <a:t>Se si vuole valutare l’effetto di una vaccinazione, bisogna prevedere nel modello che una quota dei suscettibili viene trasferita nel gruppo dei risolti in virtù della vaccinazione. </a:t>
            </a:r>
          </a:p>
          <a:p>
            <a:r>
              <a:rPr lang="it-IT" dirty="0"/>
              <a:t>L’effetto globale è quello di ottenere una curva degli infetti caratterizzata da un picco molto meno pronunciato come nel caso di modello SIR epidemico.</a:t>
            </a:r>
          </a:p>
        </p:txBody>
      </p:sp>
      <p:sp>
        <p:nvSpPr>
          <p:cNvPr id="6" name="Freccia circolare a sinistra 5">
            <a:extLst>
              <a:ext uri="{FF2B5EF4-FFF2-40B4-BE49-F238E27FC236}">
                <a16:creationId xmlns:a16="http://schemas.microsoft.com/office/drawing/2014/main" id="{BE3F1E0F-0BBC-4C67-ADEC-5A728F0A16F4}"/>
              </a:ext>
            </a:extLst>
          </p:cNvPr>
          <p:cNvSpPr/>
          <p:nvPr/>
        </p:nvSpPr>
        <p:spPr>
          <a:xfrm rot="16200000" flipH="1">
            <a:off x="8604558" y="-941114"/>
            <a:ext cx="469891" cy="4877407"/>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pic>
        <p:nvPicPr>
          <p:cNvPr id="7" name="Immagine 6">
            <a:extLst>
              <a:ext uri="{FF2B5EF4-FFF2-40B4-BE49-F238E27FC236}">
                <a16:creationId xmlns:a16="http://schemas.microsoft.com/office/drawing/2014/main" id="{6A9247FE-3E3D-4B94-9054-103894EF673C}"/>
              </a:ext>
            </a:extLst>
          </p:cNvPr>
          <p:cNvPicPr>
            <a:picLocks noChangeAspect="1"/>
          </p:cNvPicPr>
          <p:nvPr/>
        </p:nvPicPr>
        <p:blipFill rotWithShape="1">
          <a:blip r:embed="rId8"/>
          <a:srcRect l="19331" t="12454" r="22580" b="19433"/>
          <a:stretch/>
        </p:blipFill>
        <p:spPr>
          <a:xfrm>
            <a:off x="198474" y="1756928"/>
            <a:ext cx="7446141" cy="4911285"/>
          </a:xfrm>
          <a:prstGeom prst="rect">
            <a:avLst/>
          </a:prstGeom>
        </p:spPr>
      </p:pic>
      <p:sp>
        <p:nvSpPr>
          <p:cNvPr id="8" name="CasellaDiTesto 7">
            <a:extLst>
              <a:ext uri="{FF2B5EF4-FFF2-40B4-BE49-F238E27FC236}">
                <a16:creationId xmlns:a16="http://schemas.microsoft.com/office/drawing/2014/main" id="{91F38440-95B7-4252-A46C-2F439D4ABD23}"/>
              </a:ext>
            </a:extLst>
          </p:cNvPr>
          <p:cNvSpPr txBox="1"/>
          <p:nvPr/>
        </p:nvSpPr>
        <p:spPr>
          <a:xfrm>
            <a:off x="7408257" y="-18395"/>
            <a:ext cx="577939" cy="523220"/>
          </a:xfrm>
          <a:prstGeom prst="rect">
            <a:avLst/>
          </a:prstGeom>
          <a:noFill/>
        </p:spPr>
        <p:txBody>
          <a:bodyPr wrap="square">
            <a:spAutoFit/>
          </a:bodyPr>
          <a:lstStyle/>
          <a:p>
            <a:r>
              <a:rPr lang="it-IT" sz="2800" b="1" spc="50" dirty="0">
                <a:ln w="0"/>
                <a:solidFill>
                  <a:schemeClr val="bg2"/>
                </a:solidFill>
                <a:effectLst>
                  <a:innerShdw blurRad="63500" dist="50800" dir="13500000">
                    <a:srgbClr val="000000">
                      <a:alpha val="50000"/>
                    </a:srgbClr>
                  </a:innerShdw>
                </a:effectLst>
                <a:sym typeface="Symbol" panose="05050102010706020507" pitchFamily="18" charset="2"/>
              </a:rPr>
              <a:t></a:t>
            </a:r>
            <a:endParaRPr lang="it-IT" sz="2800" b="1" spc="50" dirty="0">
              <a:ln w="0"/>
              <a:solidFill>
                <a:schemeClr val="bg2"/>
              </a:solidFill>
              <a:effectLst>
                <a:innerShdw blurRad="63500" dist="50800" dir="13500000">
                  <a:srgbClr val="000000">
                    <a:alpha val="50000"/>
                  </a:srgbClr>
                </a:innerShdw>
              </a:effectLst>
            </a:endParaRPr>
          </a:p>
        </p:txBody>
      </p:sp>
      <p:sp>
        <p:nvSpPr>
          <p:cNvPr id="13" name="CasellaDiTesto 12">
            <a:extLst>
              <a:ext uri="{FF2B5EF4-FFF2-40B4-BE49-F238E27FC236}">
                <a16:creationId xmlns:a16="http://schemas.microsoft.com/office/drawing/2014/main" id="{34020C89-ED99-438D-AC6B-0A7602E24B63}"/>
              </a:ext>
            </a:extLst>
          </p:cNvPr>
          <p:cNvSpPr txBox="1"/>
          <p:nvPr/>
        </p:nvSpPr>
        <p:spPr>
          <a:xfrm>
            <a:off x="9803384" y="43195"/>
            <a:ext cx="367900" cy="523220"/>
          </a:xfrm>
          <a:prstGeom prst="rect">
            <a:avLst/>
          </a:prstGeom>
          <a:noFill/>
        </p:spPr>
        <p:txBody>
          <a:bodyPr wrap="square">
            <a:spAutoFit/>
          </a:bodyPr>
          <a:lstStyle/>
          <a:p>
            <a:pPr lvl="0"/>
            <a:r>
              <a:rPr lang="it-IT" sz="2800" b="1" spc="50" dirty="0">
                <a:ln w="0"/>
                <a:solidFill>
                  <a:schemeClr val="bg2"/>
                </a:solidFill>
                <a:effectLst>
                  <a:innerShdw blurRad="63500" dist="50800" dir="13500000">
                    <a:srgbClr val="000000">
                      <a:alpha val="50000"/>
                    </a:srgbClr>
                  </a:innerShdw>
                </a:effectLst>
                <a:sym typeface="Symbol" panose="05050102010706020507" pitchFamily="18" charset="2"/>
              </a:rPr>
              <a:t> </a:t>
            </a:r>
            <a:r>
              <a:rPr lang="it-IT" sz="2800" b="1" spc="50" dirty="0">
                <a:ln w="0"/>
                <a:solidFill>
                  <a:schemeClr val="bg2"/>
                </a:solidFill>
                <a:effectLst>
                  <a:innerShdw blurRad="63500" dist="50800" dir="13500000">
                    <a:srgbClr val="000000">
                      <a:alpha val="50000"/>
                    </a:srgbClr>
                  </a:innerShdw>
                </a:effectLst>
              </a:rPr>
              <a:t> </a:t>
            </a:r>
          </a:p>
        </p:txBody>
      </p:sp>
    </p:spTree>
    <p:extLst>
      <p:ext uri="{BB962C8B-B14F-4D97-AF65-F5344CB8AC3E}">
        <p14:creationId xmlns:p14="http://schemas.microsoft.com/office/powerpoint/2010/main" val="18104330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2ADDC6E-8985-4099-9EF0-BAD4A17A345A}"/>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id="{368803F4-3E80-4072-9569-397C51F7686C}"/>
              </a:ext>
            </a:extLst>
          </p:cNvPr>
          <p:cNvSpPr>
            <a:spLocks noGrp="1"/>
          </p:cNvSpPr>
          <p:nvPr>
            <p:ph idx="1"/>
          </p:nvPr>
        </p:nvSpPr>
        <p:spPr/>
        <p:txBody>
          <a:bodyPr/>
          <a:lstStyle/>
          <a:p>
            <a:endParaRPr lang="it-IT"/>
          </a:p>
        </p:txBody>
      </p:sp>
      <p:pic>
        <p:nvPicPr>
          <p:cNvPr id="4" name="Picture 3">
            <a:extLst>
              <a:ext uri="{FF2B5EF4-FFF2-40B4-BE49-F238E27FC236}">
                <a16:creationId xmlns:a16="http://schemas.microsoft.com/office/drawing/2014/main" id="{62A83618-A150-485E-BC43-DE4D5FB2926E}"/>
              </a:ext>
            </a:extLst>
          </p:cNvPr>
          <p:cNvPicPr>
            <a:picLocks noChangeAspect="1"/>
          </p:cNvPicPr>
          <p:nvPr/>
        </p:nvPicPr>
        <p:blipFill rotWithShape="1">
          <a:blip r:embed="rId2"/>
          <a:srcRect/>
          <a:stretch/>
        </p:blipFill>
        <p:spPr>
          <a:xfrm>
            <a:off x="6439" y="10"/>
            <a:ext cx="12191980" cy="6857990"/>
          </a:xfrm>
          <a:prstGeom prst="rect">
            <a:avLst/>
          </a:prstGeom>
        </p:spPr>
      </p:pic>
      <p:sp>
        <p:nvSpPr>
          <p:cNvPr id="5" name="Rettangolo 4">
            <a:extLst>
              <a:ext uri="{FF2B5EF4-FFF2-40B4-BE49-F238E27FC236}">
                <a16:creationId xmlns:a16="http://schemas.microsoft.com/office/drawing/2014/main" id="{167ADAB7-94FE-4CE4-8D87-2234F0791134}"/>
              </a:ext>
            </a:extLst>
          </p:cNvPr>
          <p:cNvSpPr/>
          <p:nvPr/>
        </p:nvSpPr>
        <p:spPr>
          <a:xfrm>
            <a:off x="457199" y="495837"/>
            <a:ext cx="4526925" cy="1023870"/>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it-IT" sz="3200" dirty="0"/>
              <a:t>Dal modello SIR al modello SIRS</a:t>
            </a:r>
          </a:p>
        </p:txBody>
      </p:sp>
      <p:sp>
        <p:nvSpPr>
          <p:cNvPr id="6" name="Rettangolo con angoli arrotondati 5">
            <a:extLst>
              <a:ext uri="{FF2B5EF4-FFF2-40B4-BE49-F238E27FC236}">
                <a16:creationId xmlns:a16="http://schemas.microsoft.com/office/drawing/2014/main" id="{78EF46CD-03DD-4391-98F8-925EEF2CE744}"/>
              </a:ext>
            </a:extLst>
          </p:cNvPr>
          <p:cNvSpPr/>
          <p:nvPr/>
        </p:nvSpPr>
        <p:spPr>
          <a:xfrm>
            <a:off x="675520" y="1633470"/>
            <a:ext cx="10602685" cy="2555384"/>
          </a:xfrm>
          <a:prstGeom prst="round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Esiste un ulteriore </a:t>
            </a:r>
            <a:r>
              <a:rPr lang="it-IT" dirty="0" err="1"/>
              <a:t>improvement</a:t>
            </a:r>
            <a:r>
              <a:rPr lang="it-IT" dirty="0"/>
              <a:t> da apportare al modello SIR prevedendo anche la possibilità che dalla classe dei risolti si possa tornare nella classe dei suscettibili</a:t>
            </a:r>
          </a:p>
          <a:p>
            <a:pPr algn="ctr"/>
            <a:r>
              <a:rPr lang="it-IT" dirty="0"/>
              <a:t>Si introduce il parametro </a:t>
            </a:r>
            <a:r>
              <a:rPr lang="it-IT" sz="2400" b="1" dirty="0">
                <a:sym typeface="Symbol" panose="05050102010706020507" pitchFamily="18" charset="2"/>
              </a:rPr>
              <a:t></a:t>
            </a:r>
            <a:endParaRPr lang="it-IT" b="1" dirty="0"/>
          </a:p>
          <a:p>
            <a:pPr algn="ctr"/>
            <a:r>
              <a:rPr lang="it-IT" sz="2400" b="1" dirty="0">
                <a:sym typeface="Symbol" panose="05050102010706020507" pitchFamily="18" charset="2"/>
              </a:rPr>
              <a:t>la probabilità di perdere l’immunità al giorno </a:t>
            </a:r>
          </a:p>
          <a:p>
            <a:pPr algn="ctr"/>
            <a:r>
              <a:rPr lang="it-IT" sz="2400" b="1" dirty="0">
                <a:sym typeface="Symbol" panose="05050102010706020507" pitchFamily="18" charset="2"/>
              </a:rPr>
              <a:t>frazione di guariti che ogni giorno perde l’immunità</a:t>
            </a:r>
            <a:endParaRPr lang="it-IT" b="1" dirty="0">
              <a:sym typeface="Symbol" panose="05050102010706020507" pitchFamily="18" charset="2"/>
            </a:endParaRPr>
          </a:p>
          <a:p>
            <a:pPr algn="ctr"/>
            <a:endParaRPr lang="it-IT" b="1" dirty="0">
              <a:sym typeface="Symbol" panose="05050102010706020507" pitchFamily="18" charset="2"/>
            </a:endParaRPr>
          </a:p>
          <a:p>
            <a:pPr algn="ctr"/>
            <a:r>
              <a:rPr lang="it-IT" sz="2400" b="1" dirty="0">
                <a:sym typeface="Symbol" panose="05050102010706020507" pitchFamily="18" charset="2"/>
              </a:rPr>
              <a:t>Modello  SIRS Suscettibili Infetti Risolti Suscettibili (influenza) </a:t>
            </a:r>
          </a:p>
          <a:p>
            <a:pPr algn="ctr"/>
            <a:endParaRPr lang="it-IT" b="1" dirty="0"/>
          </a:p>
        </p:txBody>
      </p:sp>
      <p:graphicFrame>
        <p:nvGraphicFramePr>
          <p:cNvPr id="7" name="Segnaposto contenuto 6">
            <a:extLst>
              <a:ext uri="{FF2B5EF4-FFF2-40B4-BE49-F238E27FC236}">
                <a16:creationId xmlns:a16="http://schemas.microsoft.com/office/drawing/2014/main" id="{EF28953A-D1B9-484C-8DCE-4A3907A3BF0F}"/>
              </a:ext>
            </a:extLst>
          </p:cNvPr>
          <p:cNvGraphicFramePr>
            <a:graphicFrameLocks/>
          </p:cNvGraphicFramePr>
          <p:nvPr>
            <p:extLst>
              <p:ext uri="{D42A27DB-BD31-4B8C-83A1-F6EECF244321}">
                <p14:modId xmlns:p14="http://schemas.microsoft.com/office/powerpoint/2010/main" val="3736826681"/>
              </p:ext>
            </p:extLst>
          </p:nvPr>
        </p:nvGraphicFramePr>
        <p:xfrm>
          <a:off x="2085251" y="4309714"/>
          <a:ext cx="7506340" cy="17024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Freccia circolare a sinistra 7">
            <a:extLst>
              <a:ext uri="{FF2B5EF4-FFF2-40B4-BE49-F238E27FC236}">
                <a16:creationId xmlns:a16="http://schemas.microsoft.com/office/drawing/2014/main" id="{32379508-E5A8-4A48-8584-6CF4407F444F}"/>
              </a:ext>
            </a:extLst>
          </p:cNvPr>
          <p:cNvSpPr/>
          <p:nvPr/>
        </p:nvSpPr>
        <p:spPr>
          <a:xfrm rot="5400000">
            <a:off x="5257975" y="3206719"/>
            <a:ext cx="957942" cy="6203179"/>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10" name="CasellaDiTesto 9">
            <a:extLst>
              <a:ext uri="{FF2B5EF4-FFF2-40B4-BE49-F238E27FC236}">
                <a16:creationId xmlns:a16="http://schemas.microsoft.com/office/drawing/2014/main" id="{5604255F-51AF-4DD8-9E75-EBA42FC1050E}"/>
              </a:ext>
            </a:extLst>
          </p:cNvPr>
          <p:cNvSpPr txBox="1"/>
          <p:nvPr/>
        </p:nvSpPr>
        <p:spPr>
          <a:xfrm>
            <a:off x="4240054" y="4466806"/>
            <a:ext cx="577939" cy="523220"/>
          </a:xfrm>
          <a:prstGeom prst="rect">
            <a:avLst/>
          </a:prstGeom>
          <a:noFill/>
        </p:spPr>
        <p:txBody>
          <a:bodyPr wrap="square">
            <a:spAutoFit/>
          </a:bodyPr>
          <a:lstStyle/>
          <a:p>
            <a:r>
              <a:rPr lang="it-IT" sz="2800" b="1" spc="50" dirty="0">
                <a:ln w="0"/>
                <a:solidFill>
                  <a:schemeClr val="bg2"/>
                </a:solidFill>
                <a:effectLst>
                  <a:innerShdw blurRad="63500" dist="50800" dir="13500000">
                    <a:srgbClr val="000000">
                      <a:alpha val="50000"/>
                    </a:srgbClr>
                  </a:innerShdw>
                </a:effectLst>
                <a:sym typeface="Symbol" panose="05050102010706020507" pitchFamily="18" charset="2"/>
              </a:rPr>
              <a:t></a:t>
            </a:r>
            <a:endParaRPr lang="it-IT" sz="2800" b="1" spc="50" dirty="0">
              <a:ln w="0"/>
              <a:solidFill>
                <a:schemeClr val="bg2"/>
              </a:solidFill>
              <a:effectLst>
                <a:innerShdw blurRad="63500" dist="50800" dir="13500000">
                  <a:srgbClr val="000000">
                    <a:alpha val="50000"/>
                  </a:srgbClr>
                </a:innerShdw>
              </a:effectLst>
            </a:endParaRPr>
          </a:p>
        </p:txBody>
      </p:sp>
      <p:sp>
        <p:nvSpPr>
          <p:cNvPr id="12" name="CasellaDiTesto 11">
            <a:extLst>
              <a:ext uri="{FF2B5EF4-FFF2-40B4-BE49-F238E27FC236}">
                <a16:creationId xmlns:a16="http://schemas.microsoft.com/office/drawing/2014/main" id="{02F0905F-1D8A-45BA-9968-3CCD9585789B}"/>
              </a:ext>
            </a:extLst>
          </p:cNvPr>
          <p:cNvSpPr txBox="1"/>
          <p:nvPr/>
        </p:nvSpPr>
        <p:spPr>
          <a:xfrm>
            <a:off x="7020842" y="4466806"/>
            <a:ext cx="367900" cy="523220"/>
          </a:xfrm>
          <a:prstGeom prst="rect">
            <a:avLst/>
          </a:prstGeom>
          <a:noFill/>
        </p:spPr>
        <p:txBody>
          <a:bodyPr wrap="square">
            <a:spAutoFit/>
          </a:bodyPr>
          <a:lstStyle/>
          <a:p>
            <a:pPr lvl="0"/>
            <a:r>
              <a:rPr lang="it-IT" sz="2800" b="1" spc="50" dirty="0">
                <a:ln w="0"/>
                <a:solidFill>
                  <a:schemeClr val="bg2"/>
                </a:solidFill>
                <a:effectLst>
                  <a:innerShdw blurRad="63500" dist="50800" dir="13500000">
                    <a:srgbClr val="000000">
                      <a:alpha val="50000"/>
                    </a:srgbClr>
                  </a:innerShdw>
                </a:effectLst>
                <a:sym typeface="Symbol" panose="05050102010706020507" pitchFamily="18" charset="2"/>
              </a:rPr>
              <a:t> </a:t>
            </a:r>
            <a:r>
              <a:rPr lang="it-IT" sz="2800" b="1" spc="50" dirty="0">
                <a:ln w="0"/>
                <a:solidFill>
                  <a:schemeClr val="bg2"/>
                </a:solidFill>
                <a:effectLst>
                  <a:innerShdw blurRad="63500" dist="50800" dir="13500000">
                    <a:srgbClr val="000000">
                      <a:alpha val="50000"/>
                    </a:srgbClr>
                  </a:innerShdw>
                </a:effectLst>
              </a:rPr>
              <a:t> </a:t>
            </a:r>
          </a:p>
        </p:txBody>
      </p:sp>
      <p:sp>
        <p:nvSpPr>
          <p:cNvPr id="14" name="CasellaDiTesto 13">
            <a:extLst>
              <a:ext uri="{FF2B5EF4-FFF2-40B4-BE49-F238E27FC236}">
                <a16:creationId xmlns:a16="http://schemas.microsoft.com/office/drawing/2014/main" id="{43FD3093-2E19-425B-9471-72F1504CD560}"/>
              </a:ext>
            </a:extLst>
          </p:cNvPr>
          <p:cNvSpPr txBox="1"/>
          <p:nvPr/>
        </p:nvSpPr>
        <p:spPr>
          <a:xfrm>
            <a:off x="5717191" y="6173484"/>
            <a:ext cx="367900" cy="523220"/>
          </a:xfrm>
          <a:prstGeom prst="rect">
            <a:avLst/>
          </a:prstGeom>
          <a:noFill/>
        </p:spPr>
        <p:txBody>
          <a:bodyPr wrap="square">
            <a:spAutoFit/>
          </a:bodyPr>
          <a:lstStyle/>
          <a:p>
            <a:pPr lvl="0"/>
            <a:r>
              <a:rPr lang="it-IT" sz="2800" b="1" spc="50" dirty="0">
                <a:ln w="0"/>
                <a:solidFill>
                  <a:schemeClr val="bg2"/>
                </a:solidFill>
                <a:effectLst>
                  <a:innerShdw blurRad="63500" dist="50800" dir="13500000">
                    <a:srgbClr val="000000">
                      <a:alpha val="50000"/>
                    </a:srgbClr>
                  </a:innerShdw>
                </a:effectLst>
                <a:sym typeface="Symbol" panose="05050102010706020507" pitchFamily="18" charset="2"/>
              </a:rPr>
              <a:t> </a:t>
            </a:r>
            <a:r>
              <a:rPr lang="it-IT" sz="2800" b="1" spc="50" dirty="0">
                <a:ln w="0"/>
                <a:solidFill>
                  <a:schemeClr val="bg2"/>
                </a:solidFill>
                <a:effectLst>
                  <a:innerShdw blurRad="63500" dist="50800" dir="13500000">
                    <a:srgbClr val="000000">
                      <a:alpha val="50000"/>
                    </a:srgbClr>
                  </a:innerShdw>
                </a:effectLst>
              </a:rPr>
              <a:t> </a:t>
            </a:r>
          </a:p>
        </p:txBody>
      </p:sp>
    </p:spTree>
    <p:extLst>
      <p:ext uri="{BB962C8B-B14F-4D97-AF65-F5344CB8AC3E}">
        <p14:creationId xmlns:p14="http://schemas.microsoft.com/office/powerpoint/2010/main" val="15749509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2ADDC6E-8985-4099-9EF0-BAD4A17A345A}"/>
              </a:ext>
            </a:extLst>
          </p:cNvPr>
          <p:cNvSpPr>
            <a:spLocks noGrp="1"/>
          </p:cNvSpPr>
          <p:nvPr>
            <p:ph type="title"/>
          </p:nvPr>
        </p:nvSpPr>
        <p:spPr/>
        <p:txBody>
          <a:bodyPr/>
          <a:lstStyle/>
          <a:p>
            <a:endParaRPr lang="it-IT"/>
          </a:p>
        </p:txBody>
      </p:sp>
      <p:graphicFrame>
        <p:nvGraphicFramePr>
          <p:cNvPr id="8" name="Segnaposto contenuto 7">
            <a:extLst>
              <a:ext uri="{FF2B5EF4-FFF2-40B4-BE49-F238E27FC236}">
                <a16:creationId xmlns:a16="http://schemas.microsoft.com/office/drawing/2014/main" id="{C742D0A4-6E83-4750-92E9-4A7B00B10FC1}"/>
              </a:ext>
            </a:extLst>
          </p:cNvPr>
          <p:cNvGraphicFramePr>
            <a:graphicFrameLocks noGrp="1"/>
          </p:cNvGraphicFramePr>
          <p:nvPr>
            <p:ph idx="1"/>
          </p:nvPr>
        </p:nvGraphicFramePr>
        <p:xfrm>
          <a:off x="914400" y="2076450"/>
          <a:ext cx="10353675" cy="37147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a:extLst>
              <a:ext uri="{FF2B5EF4-FFF2-40B4-BE49-F238E27FC236}">
                <a16:creationId xmlns:a16="http://schemas.microsoft.com/office/drawing/2014/main" id="{62A83618-A150-485E-BC43-DE4D5FB2926E}"/>
              </a:ext>
            </a:extLst>
          </p:cNvPr>
          <p:cNvPicPr>
            <a:picLocks noChangeAspect="1"/>
          </p:cNvPicPr>
          <p:nvPr/>
        </p:nvPicPr>
        <p:blipFill rotWithShape="1">
          <a:blip r:embed="rId7"/>
          <a:srcRect/>
          <a:stretch/>
        </p:blipFill>
        <p:spPr>
          <a:xfrm>
            <a:off x="-5314" y="10"/>
            <a:ext cx="12191980" cy="6857990"/>
          </a:xfrm>
          <a:prstGeom prst="rect">
            <a:avLst/>
          </a:prstGeom>
        </p:spPr>
      </p:pic>
      <p:sp>
        <p:nvSpPr>
          <p:cNvPr id="5" name="Rettangolo 4">
            <a:extLst>
              <a:ext uri="{FF2B5EF4-FFF2-40B4-BE49-F238E27FC236}">
                <a16:creationId xmlns:a16="http://schemas.microsoft.com/office/drawing/2014/main" id="{B8DC337F-F193-4029-A160-93F421528AD0}"/>
              </a:ext>
            </a:extLst>
          </p:cNvPr>
          <p:cNvSpPr/>
          <p:nvPr/>
        </p:nvSpPr>
        <p:spPr>
          <a:xfrm>
            <a:off x="281092" y="196748"/>
            <a:ext cx="4610637" cy="1023870"/>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it-IT" sz="3200" dirty="0"/>
              <a:t>Modello esponenziale</a:t>
            </a:r>
          </a:p>
          <a:p>
            <a:pPr algn="ctr"/>
            <a:r>
              <a:rPr lang="it-IT" sz="3200" dirty="0"/>
              <a:t>Assunzioni</a:t>
            </a:r>
          </a:p>
        </p:txBody>
      </p:sp>
      <p:sp>
        <p:nvSpPr>
          <p:cNvPr id="6" name="CasellaDiTesto 5">
            <a:extLst>
              <a:ext uri="{FF2B5EF4-FFF2-40B4-BE49-F238E27FC236}">
                <a16:creationId xmlns:a16="http://schemas.microsoft.com/office/drawing/2014/main" id="{2C7CD2C4-D414-48DA-91E6-CF219DCA9300}"/>
              </a:ext>
            </a:extLst>
          </p:cNvPr>
          <p:cNvSpPr txBox="1"/>
          <p:nvPr/>
        </p:nvSpPr>
        <p:spPr>
          <a:xfrm>
            <a:off x="913795" y="2076450"/>
            <a:ext cx="10563469" cy="387798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it-IT" sz="2000" dirty="0">
                <a:solidFill>
                  <a:schemeClr val="bg2"/>
                </a:solidFill>
              </a:rPr>
              <a:t>Iniziamo descrivendo il meccanismo tipico della fase iniziale della diffusione di una infezione comune </a:t>
            </a:r>
          </a:p>
          <a:p>
            <a:r>
              <a:rPr lang="it-IT" sz="2000" dirty="0">
                <a:solidFill>
                  <a:schemeClr val="bg2"/>
                </a:solidFill>
              </a:rPr>
              <a:t>con buona approssimazione ai diversi modelli che vedremo in seguito</a:t>
            </a:r>
          </a:p>
          <a:p>
            <a:endParaRPr lang="it-IT" sz="2000" dirty="0">
              <a:solidFill>
                <a:schemeClr val="bg2"/>
              </a:solidFill>
            </a:endParaRPr>
          </a:p>
          <a:p>
            <a:r>
              <a:rPr lang="it-IT" sz="2000" dirty="0">
                <a:solidFill>
                  <a:schemeClr val="bg2"/>
                </a:solidFill>
              </a:rPr>
              <a:t>Nella formalizzazione</a:t>
            </a:r>
          </a:p>
          <a:p>
            <a:pPr marL="285750" indent="-285750">
              <a:buFont typeface="Arial" panose="020B0604020202020204" pitchFamily="34" charset="0"/>
              <a:buChar char="•"/>
            </a:pPr>
            <a:r>
              <a:rPr lang="it-IT" sz="2000" dirty="0">
                <a:solidFill>
                  <a:schemeClr val="bg2"/>
                </a:solidFill>
              </a:rPr>
              <a:t>Sia I(0) il numero iniziale di persone infettate</a:t>
            </a:r>
          </a:p>
          <a:p>
            <a:pPr marL="285750" indent="-285750">
              <a:buFont typeface="Arial" panose="020B0604020202020204" pitchFamily="34" charset="0"/>
              <a:buChar char="•"/>
            </a:pPr>
            <a:r>
              <a:rPr lang="it-IT" sz="2000" dirty="0">
                <a:solidFill>
                  <a:schemeClr val="bg2"/>
                </a:solidFill>
              </a:rPr>
              <a:t>Chiamiamo I(n) il numero di persone contagiate n giorni dopo il contagio iniziale di I(0) persone.</a:t>
            </a:r>
          </a:p>
          <a:p>
            <a:pPr marL="285750" indent="-285750">
              <a:buFont typeface="Arial" panose="020B0604020202020204" pitchFamily="34" charset="0"/>
              <a:buChar char="•"/>
            </a:pPr>
            <a:r>
              <a:rPr lang="it-IT" sz="2000" dirty="0">
                <a:solidFill>
                  <a:schemeClr val="bg2"/>
                </a:solidFill>
              </a:rPr>
              <a:t>Supponiamo che ogni giorno ciascuna persona infetta contagi </a:t>
            </a:r>
            <a:r>
              <a:rPr lang="it-IT" sz="2000" dirty="0">
                <a:solidFill>
                  <a:schemeClr val="bg2"/>
                </a:solidFill>
                <a:sym typeface="Symbol" panose="05050102010706020507" pitchFamily="18" charset="2"/>
              </a:rPr>
              <a:t> persone</a:t>
            </a:r>
          </a:p>
          <a:p>
            <a:pPr marL="285750" indent="-285750">
              <a:buFont typeface="Arial" panose="020B0604020202020204" pitchFamily="34" charset="0"/>
              <a:buChar char="•"/>
            </a:pPr>
            <a:endParaRPr lang="it-IT" sz="2000" dirty="0">
              <a:solidFill>
                <a:schemeClr val="bg2"/>
              </a:solidFill>
              <a:sym typeface="Symbol" panose="05050102010706020507" pitchFamily="18" charset="2"/>
            </a:endParaRPr>
          </a:p>
          <a:p>
            <a:r>
              <a:rPr lang="it-IT" sz="2000" dirty="0">
                <a:solidFill>
                  <a:schemeClr val="bg2"/>
                </a:solidFill>
                <a:sym typeface="Symbol" panose="05050102010706020507" pitchFamily="18" charset="2"/>
              </a:rPr>
              <a:t>Abbiamo così introdotto un parametro cruciale per la analisi del modello</a:t>
            </a:r>
          </a:p>
          <a:p>
            <a:pPr marL="342900" indent="-342900" algn="ctr">
              <a:buFont typeface="Symbol" panose="05050102010706020507" pitchFamily="18" charset="2"/>
              <a:buChar char="l"/>
            </a:pPr>
            <a:r>
              <a:rPr lang="it-IT" sz="2400" b="1" dirty="0">
                <a:solidFill>
                  <a:schemeClr val="bg2"/>
                </a:solidFill>
                <a:sym typeface="Symbol" panose="05050102010706020507" pitchFamily="18" charset="2"/>
              </a:rPr>
              <a:t>= Numero di persone infettate da ciascun infetto ogni giorno</a:t>
            </a:r>
          </a:p>
          <a:p>
            <a:pPr algn="ctr"/>
            <a:r>
              <a:rPr lang="it-IT" sz="2400" b="1" dirty="0">
                <a:solidFill>
                  <a:schemeClr val="bg2"/>
                </a:solidFill>
                <a:sym typeface="Symbol" panose="05050102010706020507" pitchFamily="18" charset="2"/>
              </a:rPr>
              <a:t> Indicatore della velocità di diffusione del contagio</a:t>
            </a:r>
          </a:p>
          <a:p>
            <a:endParaRPr lang="it-IT" dirty="0">
              <a:solidFill>
                <a:schemeClr val="bg2"/>
              </a:solidFill>
              <a:sym typeface="Symbol" panose="05050102010706020507" pitchFamily="18" charset="2"/>
            </a:endParaRPr>
          </a:p>
        </p:txBody>
      </p:sp>
    </p:spTree>
    <p:extLst>
      <p:ext uri="{BB962C8B-B14F-4D97-AF65-F5344CB8AC3E}">
        <p14:creationId xmlns:p14="http://schemas.microsoft.com/office/powerpoint/2010/main" val="23803663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2ADDC6E-8985-4099-9EF0-BAD4A17A345A}"/>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id="{368803F4-3E80-4072-9569-397C51F7686C}"/>
              </a:ext>
            </a:extLst>
          </p:cNvPr>
          <p:cNvSpPr>
            <a:spLocks noGrp="1"/>
          </p:cNvSpPr>
          <p:nvPr>
            <p:ph idx="1"/>
          </p:nvPr>
        </p:nvSpPr>
        <p:spPr/>
        <p:txBody>
          <a:bodyPr/>
          <a:lstStyle/>
          <a:p>
            <a:endParaRPr lang="it-IT"/>
          </a:p>
        </p:txBody>
      </p:sp>
      <p:pic>
        <p:nvPicPr>
          <p:cNvPr id="4" name="Picture 3">
            <a:extLst>
              <a:ext uri="{FF2B5EF4-FFF2-40B4-BE49-F238E27FC236}">
                <a16:creationId xmlns:a16="http://schemas.microsoft.com/office/drawing/2014/main" id="{62A83618-A150-485E-BC43-DE4D5FB2926E}"/>
              </a:ext>
            </a:extLst>
          </p:cNvPr>
          <p:cNvPicPr>
            <a:picLocks noChangeAspect="1"/>
          </p:cNvPicPr>
          <p:nvPr/>
        </p:nvPicPr>
        <p:blipFill rotWithShape="1">
          <a:blip r:embed="rId2"/>
          <a:srcRect/>
          <a:stretch/>
        </p:blipFill>
        <p:spPr>
          <a:xfrm>
            <a:off x="20" y="10"/>
            <a:ext cx="12191980" cy="6857990"/>
          </a:xfrm>
          <a:prstGeom prst="rect">
            <a:avLst/>
          </a:prstGeom>
        </p:spPr>
      </p:pic>
      <p:sp>
        <p:nvSpPr>
          <p:cNvPr id="5" name="Rettangolo 4">
            <a:extLst>
              <a:ext uri="{FF2B5EF4-FFF2-40B4-BE49-F238E27FC236}">
                <a16:creationId xmlns:a16="http://schemas.microsoft.com/office/drawing/2014/main" id="{287F1DE2-33FA-4DA0-B737-5FADEE7E072F}"/>
              </a:ext>
            </a:extLst>
          </p:cNvPr>
          <p:cNvSpPr/>
          <p:nvPr/>
        </p:nvSpPr>
        <p:spPr>
          <a:xfrm>
            <a:off x="457199" y="495837"/>
            <a:ext cx="4610637" cy="1023870"/>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it-IT" sz="3200" dirty="0"/>
              <a:t>Modello SIRS</a:t>
            </a:r>
          </a:p>
          <a:p>
            <a:pPr algn="ctr"/>
            <a:r>
              <a:rPr lang="it-IT" sz="3200" dirty="0"/>
              <a:t>Equazioni </a:t>
            </a:r>
          </a:p>
        </p:txBody>
      </p:sp>
      <p:sp>
        <p:nvSpPr>
          <p:cNvPr id="6" name="Rettangolo 5">
            <a:extLst>
              <a:ext uri="{FF2B5EF4-FFF2-40B4-BE49-F238E27FC236}">
                <a16:creationId xmlns:a16="http://schemas.microsoft.com/office/drawing/2014/main" id="{D20297E7-09B9-46EC-BD0F-5F609C04CDCE}"/>
              </a:ext>
            </a:extLst>
          </p:cNvPr>
          <p:cNvSpPr/>
          <p:nvPr/>
        </p:nvSpPr>
        <p:spPr>
          <a:xfrm>
            <a:off x="1561002" y="2405420"/>
            <a:ext cx="8882743" cy="3323987"/>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r>
              <a:rPr lang="it-IT" dirty="0">
                <a:solidFill>
                  <a:schemeClr val="bg2"/>
                </a:solidFill>
                <a:sym typeface="Symbol" panose="05050102010706020507" pitchFamily="18" charset="2"/>
              </a:rPr>
              <a:t>La variazione del numero degli infetti conserva la stessa forma del modello SIR (le frecce in entrata e in uscita dalla classe I(n) sono le stesse)</a:t>
            </a:r>
          </a:p>
          <a:p>
            <a:pPr algn="ctr"/>
            <a:r>
              <a:rPr lang="it-IT" sz="2400" b="1" spc="50" dirty="0">
                <a:ln w="0"/>
                <a:solidFill>
                  <a:schemeClr val="bg2"/>
                </a:solidFill>
                <a:effectLst>
                  <a:innerShdw blurRad="63500" dist="50800" dir="13500000">
                    <a:srgbClr val="000000">
                      <a:alpha val="50000"/>
                    </a:srgbClr>
                  </a:innerShdw>
                </a:effectLst>
                <a:sym typeface="Symbol" panose="05050102010706020507" pitchFamily="18" charset="2"/>
              </a:rPr>
              <a:t>I(n+1)-I(n)= I(n)S(n)/N- I(n) </a:t>
            </a:r>
          </a:p>
          <a:p>
            <a:pPr algn="ctr"/>
            <a:r>
              <a:rPr lang="it-IT" sz="2400" b="1" spc="50" dirty="0">
                <a:ln w="0"/>
                <a:solidFill>
                  <a:schemeClr val="bg2"/>
                </a:solidFill>
                <a:effectLst>
                  <a:innerShdw blurRad="63500" dist="50800" dir="13500000">
                    <a:srgbClr val="000000">
                      <a:alpha val="50000"/>
                    </a:srgbClr>
                  </a:innerShdw>
                </a:effectLst>
                <a:sym typeface="Symbol" panose="05050102010706020507" pitchFamily="18" charset="2"/>
              </a:rPr>
              <a:t>= I(n)(S(n)/N - / )=</a:t>
            </a:r>
          </a:p>
          <a:p>
            <a:pPr algn="ctr"/>
            <a:r>
              <a:rPr lang="it-IT" sz="2400" b="1" spc="50" dirty="0">
                <a:ln w="0"/>
                <a:solidFill>
                  <a:schemeClr val="bg2"/>
                </a:solidFill>
                <a:effectLst>
                  <a:innerShdw blurRad="63500" dist="50800" dir="13500000">
                    <a:srgbClr val="000000">
                      <a:alpha val="50000"/>
                    </a:srgbClr>
                  </a:innerShdw>
                </a:effectLst>
                <a:sym typeface="Symbol" panose="05050102010706020507" pitchFamily="18" charset="2"/>
              </a:rPr>
              <a:t>=I(n)[(N-I)/N - / ]=</a:t>
            </a:r>
          </a:p>
          <a:p>
            <a:pPr algn="ctr"/>
            <a:r>
              <a:rPr lang="it-IT" sz="2400" b="1" spc="50" dirty="0">
                <a:ln w="0"/>
                <a:solidFill>
                  <a:schemeClr val="bg2"/>
                </a:solidFill>
                <a:effectLst>
                  <a:innerShdw blurRad="63500" dist="50800" dir="13500000">
                    <a:srgbClr val="000000">
                      <a:alpha val="50000"/>
                    </a:srgbClr>
                  </a:innerShdw>
                </a:effectLst>
                <a:sym typeface="Symbol" panose="05050102010706020507" pitchFamily="18" charset="2"/>
              </a:rPr>
              <a:t>=I(n)(1- / -I/N)</a:t>
            </a:r>
          </a:p>
          <a:p>
            <a:endParaRPr lang="it-IT" dirty="0">
              <a:solidFill>
                <a:schemeClr val="bg2"/>
              </a:solidFill>
              <a:sym typeface="Symbol" panose="05050102010706020507" pitchFamily="18" charset="2"/>
            </a:endParaRPr>
          </a:p>
          <a:p>
            <a:r>
              <a:rPr lang="it-IT" dirty="0">
                <a:solidFill>
                  <a:schemeClr val="bg2"/>
                </a:solidFill>
                <a:sym typeface="Symbol" panose="05050102010706020507" pitchFamily="18" charset="2"/>
              </a:rPr>
              <a:t>mentre la variazione del numero di suscettibili tra due giorni successivi vede comparire il termine di incremento dovuto ai reinfettati: </a:t>
            </a:r>
          </a:p>
          <a:p>
            <a:pPr algn="ctr"/>
            <a:r>
              <a:rPr lang="it-IT" sz="2400" b="1" spc="50" dirty="0">
                <a:ln w="0"/>
                <a:solidFill>
                  <a:schemeClr val="bg2"/>
                </a:solidFill>
                <a:effectLst>
                  <a:innerShdw blurRad="63500" dist="50800" dir="13500000">
                    <a:srgbClr val="000000">
                      <a:alpha val="50000"/>
                    </a:srgbClr>
                  </a:innerShdw>
                </a:effectLst>
                <a:sym typeface="Symbol" panose="05050102010706020507" pitchFamily="18" charset="2"/>
              </a:rPr>
              <a:t>S(n+1)-S(n)=-I(n)S(n)/N+R</a:t>
            </a:r>
          </a:p>
        </p:txBody>
      </p:sp>
    </p:spTree>
    <p:extLst>
      <p:ext uri="{BB962C8B-B14F-4D97-AF65-F5344CB8AC3E}">
        <p14:creationId xmlns:p14="http://schemas.microsoft.com/office/powerpoint/2010/main" val="23118413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2A83618-A150-485E-BC43-DE4D5FB2926E}"/>
              </a:ext>
            </a:extLst>
          </p:cNvPr>
          <p:cNvPicPr>
            <a:picLocks noChangeAspect="1"/>
          </p:cNvPicPr>
          <p:nvPr/>
        </p:nvPicPr>
        <p:blipFill rotWithShape="1">
          <a:blip r:embed="rId2"/>
          <a:srcRect/>
          <a:stretch/>
        </p:blipFill>
        <p:spPr>
          <a:xfrm>
            <a:off x="20" y="10"/>
            <a:ext cx="12191980" cy="6857990"/>
          </a:xfrm>
          <a:prstGeom prst="rect">
            <a:avLst/>
          </a:prstGeom>
        </p:spPr>
      </p:pic>
      <p:pic>
        <p:nvPicPr>
          <p:cNvPr id="8" name="Segnaposto contenuto 7" descr="Immagine che contiene testo, lavagnabianca&#10;&#10;Descrizione generata automaticamente">
            <a:extLst>
              <a:ext uri="{FF2B5EF4-FFF2-40B4-BE49-F238E27FC236}">
                <a16:creationId xmlns:a16="http://schemas.microsoft.com/office/drawing/2014/main" id="{ED1E35B8-115C-4344-A074-1688340B5016}"/>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15952" b="5649"/>
          <a:stretch/>
        </p:blipFill>
        <p:spPr>
          <a:xfrm>
            <a:off x="457198" y="1730641"/>
            <a:ext cx="7460513" cy="4631522"/>
          </a:xfrm>
        </p:spPr>
      </p:pic>
      <p:sp>
        <p:nvSpPr>
          <p:cNvPr id="5" name="Rettangolo 4">
            <a:extLst>
              <a:ext uri="{FF2B5EF4-FFF2-40B4-BE49-F238E27FC236}">
                <a16:creationId xmlns:a16="http://schemas.microsoft.com/office/drawing/2014/main" id="{287F1DE2-33FA-4DA0-B737-5FADEE7E072F}"/>
              </a:ext>
            </a:extLst>
          </p:cNvPr>
          <p:cNvSpPr/>
          <p:nvPr/>
        </p:nvSpPr>
        <p:spPr>
          <a:xfrm>
            <a:off x="457199" y="495837"/>
            <a:ext cx="4610637" cy="1023870"/>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it-IT" sz="3200" dirty="0"/>
              <a:t>Modello SIRS</a:t>
            </a:r>
          </a:p>
          <a:p>
            <a:pPr algn="ctr"/>
            <a:r>
              <a:rPr lang="it-IT" sz="3200" dirty="0"/>
              <a:t>Andamento dei contagi </a:t>
            </a:r>
          </a:p>
        </p:txBody>
      </p:sp>
      <p:sp>
        <p:nvSpPr>
          <p:cNvPr id="10" name="CasellaDiTesto 9">
            <a:extLst>
              <a:ext uri="{FF2B5EF4-FFF2-40B4-BE49-F238E27FC236}">
                <a16:creationId xmlns:a16="http://schemas.microsoft.com/office/drawing/2014/main" id="{52FCC241-5677-4ABD-93BC-EFF0D4CCC38F}"/>
              </a:ext>
            </a:extLst>
          </p:cNvPr>
          <p:cNvSpPr txBox="1"/>
          <p:nvPr/>
        </p:nvSpPr>
        <p:spPr>
          <a:xfrm>
            <a:off x="8699677" y="1730641"/>
            <a:ext cx="2852671" cy="369331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sz="1800" dirty="0"/>
              <a:t>Il </a:t>
            </a:r>
            <a:r>
              <a:rPr lang="en-US" sz="1800" dirty="0" err="1"/>
              <a:t>numero</a:t>
            </a:r>
            <a:r>
              <a:rPr lang="en-US" sz="1800" dirty="0"/>
              <a:t> </a:t>
            </a:r>
            <a:r>
              <a:rPr lang="en-US" sz="1800" dirty="0" err="1"/>
              <a:t>degli</a:t>
            </a:r>
            <a:r>
              <a:rPr lang="en-US" sz="1800" dirty="0"/>
              <a:t> </a:t>
            </a:r>
            <a:r>
              <a:rPr lang="en-US" sz="1800" dirty="0" err="1"/>
              <a:t>infetti</a:t>
            </a:r>
            <a:r>
              <a:rPr lang="en-US" sz="1800" dirty="0"/>
              <a:t> </a:t>
            </a:r>
            <a:r>
              <a:rPr lang="en-US" sz="1800" dirty="0" err="1"/>
              <a:t>tende</a:t>
            </a:r>
            <a:r>
              <a:rPr lang="en-US" sz="1800" dirty="0"/>
              <a:t> </a:t>
            </a:r>
            <a:r>
              <a:rPr lang="en-US" sz="1800" dirty="0" err="1"/>
              <a:t>asintoticamente</a:t>
            </a:r>
            <a:r>
              <a:rPr lang="en-US" sz="1800" dirty="0"/>
              <a:t> a un </a:t>
            </a:r>
            <a:r>
              <a:rPr lang="en-US" sz="1800" dirty="0" err="1"/>
              <a:t>numero</a:t>
            </a:r>
            <a:r>
              <a:rPr lang="en-US" sz="1800" dirty="0"/>
              <a:t> </a:t>
            </a:r>
            <a:r>
              <a:rPr lang="en-US" sz="1800" dirty="0" err="1"/>
              <a:t>minore</a:t>
            </a:r>
            <a:r>
              <a:rPr lang="en-US" sz="1800" dirty="0"/>
              <a:t> di N, </a:t>
            </a:r>
            <a:r>
              <a:rPr lang="en-US" sz="1800" dirty="0" err="1"/>
              <a:t>pari</a:t>
            </a:r>
            <a:r>
              <a:rPr lang="en-US" sz="1800" dirty="0"/>
              <a:t> a </a:t>
            </a:r>
          </a:p>
          <a:p>
            <a:endParaRPr lang="en-US" dirty="0"/>
          </a:p>
          <a:p>
            <a:r>
              <a:rPr lang="en-US" sz="2000" b="1" spc="50" dirty="0">
                <a:ln w="0"/>
                <a:solidFill>
                  <a:schemeClr val="bg2"/>
                </a:solidFill>
                <a:effectLst>
                  <a:innerShdw blurRad="63500" dist="50800" dir="13500000">
                    <a:srgbClr val="000000">
                      <a:alpha val="50000"/>
                    </a:srgbClr>
                  </a:innerShdw>
                </a:effectLst>
              </a:rPr>
              <a:t>N (1-</a:t>
            </a:r>
            <a:r>
              <a:rPr lang="it-IT" sz="2000" b="1" spc="50" dirty="0">
                <a:ln w="0"/>
                <a:solidFill>
                  <a:schemeClr val="bg2"/>
                </a:solidFill>
                <a:effectLst>
                  <a:innerShdw blurRad="63500" dist="50800" dir="13500000">
                    <a:srgbClr val="000000">
                      <a:alpha val="50000"/>
                    </a:srgbClr>
                  </a:innerShdw>
                </a:effectLst>
                <a:sym typeface="Symbol" panose="05050102010706020507" pitchFamily="18" charset="2"/>
              </a:rPr>
              <a:t> /  )/(1+ /  )</a:t>
            </a:r>
          </a:p>
          <a:p>
            <a:endParaRPr lang="it-IT" b="1" spc="50" dirty="0">
              <a:ln w="0"/>
              <a:solidFill>
                <a:schemeClr val="bg2"/>
              </a:solidFill>
              <a:effectLst>
                <a:innerShdw blurRad="63500" dist="50800" dir="13500000">
                  <a:srgbClr val="000000">
                    <a:alpha val="50000"/>
                  </a:srgbClr>
                </a:innerShdw>
              </a:effectLst>
              <a:sym typeface="Symbol" panose="05050102010706020507" pitchFamily="18" charset="2"/>
            </a:endParaRPr>
          </a:p>
          <a:p>
            <a:r>
              <a:rPr lang="en-US" sz="1800" dirty="0"/>
              <a:t>ma </a:t>
            </a:r>
            <a:r>
              <a:rPr lang="en-US" sz="1800" dirty="0" err="1"/>
              <a:t>compiendo</a:t>
            </a:r>
            <a:r>
              <a:rPr lang="en-US" sz="1800" dirty="0"/>
              <a:t> una </a:t>
            </a:r>
            <a:r>
              <a:rPr lang="en-US" sz="1800" dirty="0" err="1"/>
              <a:t>serie</a:t>
            </a:r>
            <a:r>
              <a:rPr lang="en-US" sz="1800" dirty="0"/>
              <a:t> di </a:t>
            </a:r>
            <a:r>
              <a:rPr lang="en-US" sz="1800" dirty="0" err="1"/>
              <a:t>piccole</a:t>
            </a:r>
            <a:r>
              <a:rPr lang="en-US" sz="1800" dirty="0"/>
              <a:t> </a:t>
            </a:r>
            <a:r>
              <a:rPr lang="en-US" sz="1800" dirty="0" err="1"/>
              <a:t>oscillazioni</a:t>
            </a:r>
            <a:r>
              <a:rPr lang="en-US" sz="1800" dirty="0"/>
              <a:t> </a:t>
            </a:r>
            <a:r>
              <a:rPr lang="en-US" sz="1800" dirty="0" err="1"/>
              <a:t>attorno</a:t>
            </a:r>
            <a:r>
              <a:rPr lang="en-US" sz="1800" dirty="0"/>
              <a:t> a </a:t>
            </a:r>
            <a:r>
              <a:rPr lang="en-US" sz="1800" dirty="0" err="1"/>
              <a:t>questa</a:t>
            </a:r>
            <a:r>
              <a:rPr lang="en-US" sz="1800" dirty="0"/>
              <a:t> </a:t>
            </a:r>
            <a:r>
              <a:rPr lang="en-US" sz="1800" dirty="0" err="1"/>
              <a:t>retta</a:t>
            </a:r>
            <a:r>
              <a:rPr lang="en-US" sz="1800" dirty="0"/>
              <a:t>. </a:t>
            </a:r>
          </a:p>
          <a:p>
            <a:r>
              <a:rPr lang="en-US" dirty="0"/>
              <a:t>Si </a:t>
            </a:r>
            <a:r>
              <a:rPr lang="en-US" dirty="0" err="1"/>
              <a:t>evidenzia</a:t>
            </a:r>
            <a:r>
              <a:rPr lang="en-US" dirty="0"/>
              <a:t> la </a:t>
            </a:r>
            <a:r>
              <a:rPr lang="en-US" dirty="0" err="1"/>
              <a:t>presenza</a:t>
            </a:r>
            <a:r>
              <a:rPr lang="en-US" dirty="0"/>
              <a:t> di un secondo </a:t>
            </a:r>
            <a:r>
              <a:rPr lang="en-US" dirty="0" err="1"/>
              <a:t>picco</a:t>
            </a:r>
            <a:r>
              <a:rPr lang="en-US" dirty="0"/>
              <a:t> molto </a:t>
            </a:r>
            <a:r>
              <a:rPr lang="en-US" dirty="0" err="1"/>
              <a:t>meno</a:t>
            </a:r>
            <a:r>
              <a:rPr lang="en-US" dirty="0"/>
              <a:t> </a:t>
            </a:r>
            <a:r>
              <a:rPr lang="en-US" dirty="0" err="1"/>
              <a:t>pronunciato</a:t>
            </a:r>
            <a:r>
              <a:rPr lang="en-US" dirty="0"/>
              <a:t> del primo </a:t>
            </a:r>
            <a:r>
              <a:rPr lang="en-US" dirty="0" err="1"/>
              <a:t>tipico</a:t>
            </a:r>
            <a:r>
              <a:rPr lang="en-US" dirty="0"/>
              <a:t> </a:t>
            </a:r>
            <a:r>
              <a:rPr lang="en-US" dirty="0" err="1"/>
              <a:t>dell’influenza</a:t>
            </a:r>
            <a:r>
              <a:rPr lang="en-US" dirty="0"/>
              <a:t>.</a:t>
            </a:r>
          </a:p>
        </p:txBody>
      </p:sp>
    </p:spTree>
    <p:extLst>
      <p:ext uri="{BB962C8B-B14F-4D97-AF65-F5344CB8AC3E}">
        <p14:creationId xmlns:p14="http://schemas.microsoft.com/office/powerpoint/2010/main" val="2532251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2ADDC6E-8985-4099-9EF0-BAD4A17A345A}"/>
              </a:ext>
            </a:extLst>
          </p:cNvPr>
          <p:cNvSpPr>
            <a:spLocks noGrp="1"/>
          </p:cNvSpPr>
          <p:nvPr>
            <p:ph type="title"/>
          </p:nvPr>
        </p:nvSpPr>
        <p:spPr/>
        <p:txBody>
          <a:bodyPr/>
          <a:lstStyle/>
          <a:p>
            <a:endParaRPr lang="it-IT"/>
          </a:p>
        </p:txBody>
      </p:sp>
      <p:pic>
        <p:nvPicPr>
          <p:cNvPr id="4" name="Picture 3">
            <a:extLst>
              <a:ext uri="{FF2B5EF4-FFF2-40B4-BE49-F238E27FC236}">
                <a16:creationId xmlns:a16="http://schemas.microsoft.com/office/drawing/2014/main" id="{62A83618-A150-485E-BC43-DE4D5FB2926E}"/>
              </a:ext>
            </a:extLst>
          </p:cNvPr>
          <p:cNvPicPr>
            <a:picLocks noChangeAspect="1"/>
          </p:cNvPicPr>
          <p:nvPr/>
        </p:nvPicPr>
        <p:blipFill rotWithShape="1">
          <a:blip r:embed="rId2"/>
          <a:srcRect/>
          <a:stretch/>
        </p:blipFill>
        <p:spPr>
          <a:xfrm>
            <a:off x="0" y="10"/>
            <a:ext cx="12191980" cy="6857990"/>
          </a:xfrm>
          <a:prstGeom prst="rect">
            <a:avLst/>
          </a:prstGeom>
        </p:spPr>
      </p:pic>
      <p:sp>
        <p:nvSpPr>
          <p:cNvPr id="5" name="Rettangolo 4">
            <a:extLst>
              <a:ext uri="{FF2B5EF4-FFF2-40B4-BE49-F238E27FC236}">
                <a16:creationId xmlns:a16="http://schemas.microsoft.com/office/drawing/2014/main" id="{287F1DE2-33FA-4DA0-B737-5FADEE7E072F}"/>
              </a:ext>
            </a:extLst>
          </p:cNvPr>
          <p:cNvSpPr/>
          <p:nvPr/>
        </p:nvSpPr>
        <p:spPr>
          <a:xfrm>
            <a:off x="457199" y="495837"/>
            <a:ext cx="5638801" cy="1023870"/>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it-IT" sz="3200" dirty="0"/>
              <a:t>Modello SIRS</a:t>
            </a:r>
          </a:p>
          <a:p>
            <a:pPr algn="ctr"/>
            <a:r>
              <a:rPr lang="it-IT" sz="3200" dirty="0"/>
              <a:t>Caso </a:t>
            </a:r>
            <a:r>
              <a:rPr lang="it-IT" sz="3200" b="1" spc="50" dirty="0">
                <a:ln w="0"/>
                <a:solidFill>
                  <a:schemeClr val="bg2"/>
                </a:solidFill>
                <a:effectLst>
                  <a:innerShdw blurRad="63500" dist="50800" dir="13500000">
                    <a:srgbClr val="000000">
                      <a:alpha val="50000"/>
                    </a:srgbClr>
                  </a:innerShdw>
                </a:effectLst>
                <a:sym typeface="Symbol" panose="05050102010706020507" pitchFamily="18" charset="2"/>
              </a:rPr>
              <a:t> dipendente dal tempo </a:t>
            </a:r>
            <a:endParaRPr lang="it-IT" sz="3200" dirty="0"/>
          </a:p>
        </p:txBody>
      </p:sp>
      <p:sp>
        <p:nvSpPr>
          <p:cNvPr id="6" name="Rettangolo 5">
            <a:extLst>
              <a:ext uri="{FF2B5EF4-FFF2-40B4-BE49-F238E27FC236}">
                <a16:creationId xmlns:a16="http://schemas.microsoft.com/office/drawing/2014/main" id="{D20297E7-09B9-46EC-BD0F-5F609C04CDCE}"/>
              </a:ext>
            </a:extLst>
          </p:cNvPr>
          <p:cNvSpPr/>
          <p:nvPr/>
        </p:nvSpPr>
        <p:spPr>
          <a:xfrm>
            <a:off x="7089820" y="1737511"/>
            <a:ext cx="4668591" cy="449353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sz="2600" dirty="0" err="1"/>
              <a:t>Andamento</a:t>
            </a:r>
            <a:r>
              <a:rPr lang="en-US" sz="2600" dirty="0"/>
              <a:t> </a:t>
            </a:r>
            <a:r>
              <a:rPr lang="en-US" sz="2600" dirty="0" err="1"/>
              <a:t>analogo</a:t>
            </a:r>
            <a:r>
              <a:rPr lang="en-US" sz="2600" dirty="0"/>
              <a:t> a </a:t>
            </a:r>
            <a:r>
              <a:rPr lang="en-US" sz="2600" dirty="0" err="1"/>
              <a:t>questo</a:t>
            </a:r>
            <a:r>
              <a:rPr lang="en-US" sz="2600" dirty="0"/>
              <a:t>, ma con </a:t>
            </a:r>
            <a:r>
              <a:rPr lang="en-US" sz="2600" dirty="0" err="1"/>
              <a:t>oscillazioni</a:t>
            </a:r>
            <a:r>
              <a:rPr lang="en-US" sz="2600" dirty="0"/>
              <a:t> </a:t>
            </a:r>
            <a:r>
              <a:rPr lang="en-US" sz="2600" dirty="0" err="1"/>
              <a:t>più</a:t>
            </a:r>
            <a:r>
              <a:rPr lang="en-US" sz="2600" dirty="0"/>
              <a:t> </a:t>
            </a:r>
            <a:r>
              <a:rPr lang="en-US" sz="2600" dirty="0" err="1"/>
              <a:t>vistose</a:t>
            </a:r>
            <a:r>
              <a:rPr lang="en-US" sz="2600" dirty="0"/>
              <a:t>, </a:t>
            </a:r>
            <a:r>
              <a:rPr lang="en-US" sz="2600" dirty="0" err="1"/>
              <a:t>che</a:t>
            </a:r>
            <a:r>
              <a:rPr lang="en-US" sz="2600" dirty="0"/>
              <a:t> </a:t>
            </a:r>
            <a:r>
              <a:rPr lang="en-US" sz="2600" dirty="0" err="1"/>
              <a:t>tendono</a:t>
            </a:r>
            <a:r>
              <a:rPr lang="en-US" sz="2600" dirty="0"/>
              <a:t> ad </a:t>
            </a:r>
            <a:r>
              <a:rPr lang="en-US" sz="2600" dirty="0" err="1"/>
              <a:t>annullarsi</a:t>
            </a:r>
            <a:r>
              <a:rPr lang="en-US" sz="2600" dirty="0"/>
              <a:t> </a:t>
            </a:r>
            <a:r>
              <a:rPr lang="en-US" sz="2600" dirty="0" err="1"/>
              <a:t>nei</a:t>
            </a:r>
            <a:r>
              <a:rPr lang="en-US" sz="2600" dirty="0"/>
              <a:t> </a:t>
            </a:r>
            <a:r>
              <a:rPr lang="en-US" sz="2600" dirty="0" err="1"/>
              <a:t>valori</a:t>
            </a:r>
            <a:r>
              <a:rPr lang="en-US" sz="2600" dirty="0"/>
              <a:t> di </a:t>
            </a:r>
            <a:r>
              <a:rPr lang="en-US" sz="2600" dirty="0" err="1"/>
              <a:t>minimo</a:t>
            </a:r>
            <a:r>
              <a:rPr lang="en-US" sz="2600" dirty="0"/>
              <a:t>, </a:t>
            </a:r>
            <a:r>
              <a:rPr lang="en-US" sz="2600" dirty="0" err="1"/>
              <a:t>si</a:t>
            </a:r>
            <a:r>
              <a:rPr lang="en-US" sz="2600" dirty="0"/>
              <a:t> </a:t>
            </a:r>
            <a:r>
              <a:rPr lang="en-US" sz="2600" dirty="0" err="1"/>
              <a:t>registra</a:t>
            </a:r>
            <a:r>
              <a:rPr lang="en-US" sz="2600" dirty="0"/>
              <a:t> </a:t>
            </a:r>
            <a:r>
              <a:rPr lang="en-US" sz="2600" dirty="0" err="1"/>
              <a:t>nel</a:t>
            </a:r>
            <a:r>
              <a:rPr lang="en-US" sz="2600" dirty="0"/>
              <a:t> </a:t>
            </a:r>
            <a:r>
              <a:rPr lang="en-US" sz="2600" dirty="0" err="1"/>
              <a:t>caso</a:t>
            </a:r>
            <a:r>
              <a:rPr lang="en-US" sz="2600" dirty="0"/>
              <a:t> in cui il </a:t>
            </a:r>
            <a:r>
              <a:rPr lang="en-US" sz="2600" dirty="0" err="1"/>
              <a:t>parametro</a:t>
            </a:r>
            <a:r>
              <a:rPr lang="en-US" sz="2600" dirty="0"/>
              <a:t> </a:t>
            </a:r>
            <a:r>
              <a:rPr lang="en-US" sz="2600" dirty="0">
                <a:sym typeface="Symbol" panose="05050102010706020507" pitchFamily="18" charset="2"/>
              </a:rPr>
              <a:t> </a:t>
            </a:r>
            <a:r>
              <a:rPr lang="en-US" sz="2600" dirty="0" err="1">
                <a:sym typeface="Symbol" panose="05050102010706020507" pitchFamily="18" charset="2"/>
              </a:rPr>
              <a:t>compia</a:t>
            </a:r>
            <a:r>
              <a:rPr lang="en-US" sz="2600" dirty="0">
                <a:sym typeface="Symbol" panose="05050102010706020507" pitchFamily="18" charset="2"/>
              </a:rPr>
              <a:t> </a:t>
            </a:r>
            <a:r>
              <a:rPr lang="en-US" sz="2600" dirty="0" err="1">
                <a:sym typeface="Symbol" panose="05050102010706020507" pitchFamily="18" charset="2"/>
              </a:rPr>
              <a:t>delle</a:t>
            </a:r>
            <a:r>
              <a:rPr lang="en-US" sz="2600" dirty="0">
                <a:sym typeface="Symbol" panose="05050102010706020507" pitchFamily="18" charset="2"/>
              </a:rPr>
              <a:t> </a:t>
            </a:r>
            <a:r>
              <a:rPr lang="en-US" sz="2600" dirty="0" err="1">
                <a:sym typeface="Symbol" panose="05050102010706020507" pitchFamily="18" charset="2"/>
              </a:rPr>
              <a:t>oscillazioni</a:t>
            </a:r>
            <a:r>
              <a:rPr lang="en-US" sz="2600" dirty="0">
                <a:sym typeface="Symbol" panose="05050102010706020507" pitchFamily="18" charset="2"/>
              </a:rPr>
              <a:t> </a:t>
            </a:r>
            <a:r>
              <a:rPr lang="en-US" sz="2600" dirty="0" err="1">
                <a:sym typeface="Symbol" panose="05050102010706020507" pitchFamily="18" charset="2"/>
              </a:rPr>
              <a:t>nel</a:t>
            </a:r>
            <a:r>
              <a:rPr lang="en-US" sz="2600" dirty="0">
                <a:sym typeface="Symbol" panose="05050102010706020507" pitchFamily="18" charset="2"/>
              </a:rPr>
              <a:t> </a:t>
            </a:r>
            <a:r>
              <a:rPr lang="en-US" sz="2600" dirty="0" err="1">
                <a:sym typeface="Symbol" panose="05050102010706020507" pitchFamily="18" charset="2"/>
              </a:rPr>
              <a:t>corso</a:t>
            </a:r>
            <a:r>
              <a:rPr lang="en-US" sz="2600" dirty="0">
                <a:sym typeface="Symbol" panose="05050102010706020507" pitchFamily="18" charset="2"/>
              </a:rPr>
              <a:t> </a:t>
            </a:r>
            <a:r>
              <a:rPr lang="en-US" sz="2600" dirty="0" err="1">
                <a:sym typeface="Symbol" panose="05050102010706020507" pitchFamily="18" charset="2"/>
              </a:rPr>
              <a:t>dell’anno</a:t>
            </a:r>
            <a:r>
              <a:rPr lang="en-US" sz="2600" dirty="0">
                <a:sym typeface="Symbol" panose="05050102010706020507" pitchFamily="18" charset="2"/>
              </a:rPr>
              <a:t> al </a:t>
            </a:r>
            <a:r>
              <a:rPr lang="en-US" sz="2600" dirty="0" err="1">
                <a:sym typeface="Symbol" panose="05050102010706020507" pitchFamily="18" charset="2"/>
              </a:rPr>
              <a:t>variare</a:t>
            </a:r>
            <a:r>
              <a:rPr lang="en-US" sz="2600" dirty="0">
                <a:sym typeface="Symbol" panose="05050102010706020507" pitchFamily="18" charset="2"/>
              </a:rPr>
              <a:t> </a:t>
            </a:r>
            <a:r>
              <a:rPr lang="en-US" sz="2600" dirty="0" err="1">
                <a:sym typeface="Symbol" panose="05050102010706020507" pitchFamily="18" charset="2"/>
              </a:rPr>
              <a:t>delle</a:t>
            </a:r>
            <a:r>
              <a:rPr lang="en-US" sz="2600" dirty="0">
                <a:sym typeface="Symbol" panose="05050102010706020507" pitchFamily="18" charset="2"/>
              </a:rPr>
              <a:t> </a:t>
            </a:r>
            <a:r>
              <a:rPr lang="en-US" sz="2600" dirty="0" err="1">
                <a:sym typeface="Symbol" panose="05050102010706020507" pitchFamily="18" charset="2"/>
              </a:rPr>
              <a:t>stagioni</a:t>
            </a:r>
            <a:r>
              <a:rPr lang="en-US" sz="2600" dirty="0">
                <a:sym typeface="Symbol" panose="05050102010706020507" pitchFamily="18" charset="2"/>
              </a:rPr>
              <a:t> e </a:t>
            </a:r>
            <a:r>
              <a:rPr lang="en-US" sz="2600" dirty="0" err="1">
                <a:sym typeface="Symbol" panose="05050102010706020507" pitchFamily="18" charset="2"/>
              </a:rPr>
              <a:t>possa</a:t>
            </a:r>
            <a:r>
              <a:rPr lang="en-US" sz="2600" dirty="0">
                <a:sym typeface="Symbol" panose="05050102010706020507" pitchFamily="18" charset="2"/>
              </a:rPr>
              <a:t> </a:t>
            </a:r>
            <a:r>
              <a:rPr lang="en-US" sz="2600" dirty="0" err="1">
                <a:sym typeface="Symbol" panose="05050102010706020507" pitchFamily="18" charset="2"/>
              </a:rPr>
              <a:t>quindi</a:t>
            </a:r>
            <a:r>
              <a:rPr lang="en-US" sz="2600" dirty="0">
                <a:sym typeface="Symbol" panose="05050102010706020507" pitchFamily="18" charset="2"/>
              </a:rPr>
              <a:t> </a:t>
            </a:r>
            <a:r>
              <a:rPr lang="en-US" sz="2600" dirty="0" err="1">
                <a:sym typeface="Symbol" panose="05050102010706020507" pitchFamily="18" charset="2"/>
              </a:rPr>
              <a:t>essere</a:t>
            </a:r>
            <a:r>
              <a:rPr lang="en-US" sz="2600" dirty="0">
                <a:sym typeface="Symbol" panose="05050102010706020507" pitchFamily="18" charset="2"/>
              </a:rPr>
              <a:t> </a:t>
            </a:r>
            <a:r>
              <a:rPr lang="en-US" sz="2600" dirty="0" err="1">
                <a:sym typeface="Symbol" panose="05050102010706020507" pitchFamily="18" charset="2"/>
              </a:rPr>
              <a:t>rappresentato</a:t>
            </a:r>
            <a:r>
              <a:rPr lang="en-US" sz="2600" dirty="0">
                <a:sym typeface="Symbol" panose="05050102010706020507" pitchFamily="18" charset="2"/>
              </a:rPr>
              <a:t> con una </a:t>
            </a:r>
            <a:r>
              <a:rPr lang="en-US" sz="2600" dirty="0" err="1">
                <a:sym typeface="Symbol" panose="05050102010706020507" pitchFamily="18" charset="2"/>
              </a:rPr>
              <a:t>funzione</a:t>
            </a:r>
            <a:r>
              <a:rPr lang="en-US" sz="2600" dirty="0">
                <a:sym typeface="Symbol" panose="05050102010706020507" pitchFamily="18" charset="2"/>
              </a:rPr>
              <a:t> di </a:t>
            </a:r>
            <a:r>
              <a:rPr lang="en-US" sz="2600" dirty="0" err="1">
                <a:sym typeface="Symbol" panose="05050102010706020507" pitchFamily="18" charset="2"/>
              </a:rPr>
              <a:t>tipo</a:t>
            </a:r>
            <a:r>
              <a:rPr lang="en-US" sz="2600" dirty="0">
                <a:sym typeface="Symbol" panose="05050102010706020507" pitchFamily="18" charset="2"/>
              </a:rPr>
              <a:t> </a:t>
            </a:r>
            <a:r>
              <a:rPr lang="en-US" sz="2600" dirty="0" err="1">
                <a:sym typeface="Symbol" panose="05050102010706020507" pitchFamily="18" charset="2"/>
              </a:rPr>
              <a:t>sinusoidale</a:t>
            </a:r>
            <a:r>
              <a:rPr lang="en-US" sz="2600" dirty="0">
                <a:sym typeface="Symbol" panose="05050102010706020507" pitchFamily="18" charset="2"/>
              </a:rPr>
              <a:t> </a:t>
            </a:r>
            <a:r>
              <a:rPr lang="en-US" sz="2600" dirty="0" err="1">
                <a:sym typeface="Symbol" panose="05050102010706020507" pitchFamily="18" charset="2"/>
              </a:rPr>
              <a:t>quadratica</a:t>
            </a:r>
            <a:r>
              <a:rPr lang="en-US" sz="2600" dirty="0">
                <a:sym typeface="Symbol" panose="05050102010706020507" pitchFamily="18" charset="2"/>
              </a:rPr>
              <a:t>:</a:t>
            </a:r>
          </a:p>
          <a:p>
            <a:pPr marL="810000" lvl="2" indent="0" algn="ctr">
              <a:buNone/>
            </a:pPr>
            <a:r>
              <a:rPr lang="en-US" sz="2600" dirty="0">
                <a:sym typeface="Symbol" panose="05050102010706020507" pitchFamily="18" charset="2"/>
              </a:rPr>
              <a:t>(t)= </a:t>
            </a:r>
            <a:r>
              <a:rPr lang="en-US" sz="2600" baseline="-25000" dirty="0">
                <a:sym typeface="Symbol" panose="05050102010706020507" pitchFamily="18" charset="2"/>
              </a:rPr>
              <a:t>0</a:t>
            </a:r>
            <a:r>
              <a:rPr lang="en-US" sz="2600" dirty="0">
                <a:sym typeface="Symbol" panose="05050102010706020507" pitchFamily="18" charset="2"/>
              </a:rPr>
              <a:t>(1-Asin</a:t>
            </a:r>
            <a:r>
              <a:rPr lang="en-US" sz="2600" baseline="30000" dirty="0">
                <a:sym typeface="Symbol" panose="05050102010706020507" pitchFamily="18" charset="2"/>
              </a:rPr>
              <a:t>2</a:t>
            </a:r>
            <a:r>
              <a:rPr lang="en-US" sz="2600" dirty="0">
                <a:sym typeface="Symbol" panose="05050102010706020507" pitchFamily="18" charset="2"/>
              </a:rPr>
              <a:t>(</a:t>
            </a:r>
            <a:r>
              <a:rPr lang="el-GR" sz="2600" dirty="0">
                <a:sym typeface="Symbol" panose="05050102010706020507" pitchFamily="18" charset="2"/>
              </a:rPr>
              <a:t>π</a:t>
            </a:r>
            <a:r>
              <a:rPr lang="it-IT" sz="2600" dirty="0">
                <a:sym typeface="Symbol" panose="05050102010706020507" pitchFamily="18" charset="2"/>
              </a:rPr>
              <a:t>t/365))</a:t>
            </a:r>
            <a:endParaRPr lang="en-US" sz="2600" dirty="0"/>
          </a:p>
        </p:txBody>
      </p:sp>
      <p:pic>
        <p:nvPicPr>
          <p:cNvPr id="8" name="Segnaposto contenuto 7">
            <a:extLst>
              <a:ext uri="{FF2B5EF4-FFF2-40B4-BE49-F238E27FC236}">
                <a16:creationId xmlns:a16="http://schemas.microsoft.com/office/drawing/2014/main" id="{96A306EB-014D-4BD2-B8D6-89ECBD5A357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198" y="1844405"/>
            <a:ext cx="5638801" cy="4785933"/>
          </a:xfrm>
        </p:spPr>
      </p:pic>
    </p:spTree>
    <p:extLst>
      <p:ext uri="{BB962C8B-B14F-4D97-AF65-F5344CB8AC3E}">
        <p14:creationId xmlns:p14="http://schemas.microsoft.com/office/powerpoint/2010/main" val="20201658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2ADDC6E-8985-4099-9EF0-BAD4A17A345A}"/>
              </a:ext>
            </a:extLst>
          </p:cNvPr>
          <p:cNvSpPr>
            <a:spLocks noGrp="1"/>
          </p:cNvSpPr>
          <p:nvPr>
            <p:ph type="title"/>
          </p:nvPr>
        </p:nvSpPr>
        <p:spPr/>
        <p:txBody>
          <a:bodyPr/>
          <a:lstStyle/>
          <a:p>
            <a:endParaRPr lang="it-IT"/>
          </a:p>
        </p:txBody>
      </p:sp>
      <p:pic>
        <p:nvPicPr>
          <p:cNvPr id="4" name="Picture 3">
            <a:extLst>
              <a:ext uri="{FF2B5EF4-FFF2-40B4-BE49-F238E27FC236}">
                <a16:creationId xmlns:a16="http://schemas.microsoft.com/office/drawing/2014/main" id="{62A83618-A150-485E-BC43-DE4D5FB2926E}"/>
              </a:ext>
            </a:extLst>
          </p:cNvPr>
          <p:cNvPicPr>
            <a:picLocks noChangeAspect="1"/>
          </p:cNvPicPr>
          <p:nvPr/>
        </p:nvPicPr>
        <p:blipFill rotWithShape="1">
          <a:blip r:embed="rId2"/>
          <a:srcRect/>
          <a:stretch/>
        </p:blipFill>
        <p:spPr>
          <a:xfrm>
            <a:off x="20" y="10"/>
            <a:ext cx="12191980" cy="6857990"/>
          </a:xfrm>
          <a:prstGeom prst="rect">
            <a:avLst/>
          </a:prstGeom>
        </p:spPr>
      </p:pic>
      <p:sp>
        <p:nvSpPr>
          <p:cNvPr id="5" name="Rettangolo 4">
            <a:extLst>
              <a:ext uri="{FF2B5EF4-FFF2-40B4-BE49-F238E27FC236}">
                <a16:creationId xmlns:a16="http://schemas.microsoft.com/office/drawing/2014/main" id="{287F1DE2-33FA-4DA0-B737-5FADEE7E072F}"/>
              </a:ext>
            </a:extLst>
          </p:cNvPr>
          <p:cNvSpPr/>
          <p:nvPr/>
        </p:nvSpPr>
        <p:spPr>
          <a:xfrm>
            <a:off x="108191" y="97665"/>
            <a:ext cx="4167595" cy="1023870"/>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it-IT" sz="3200" dirty="0"/>
              <a:t>Modello SEIR</a:t>
            </a:r>
          </a:p>
        </p:txBody>
      </p:sp>
      <p:graphicFrame>
        <p:nvGraphicFramePr>
          <p:cNvPr id="8" name="Segnaposto contenuto 6">
            <a:extLst>
              <a:ext uri="{FF2B5EF4-FFF2-40B4-BE49-F238E27FC236}">
                <a16:creationId xmlns:a16="http://schemas.microsoft.com/office/drawing/2014/main" id="{00D9FA9C-8743-40D2-A27C-1D9C8FD7DC00}"/>
              </a:ext>
            </a:extLst>
          </p:cNvPr>
          <p:cNvGraphicFramePr>
            <a:graphicFrameLocks/>
          </p:cNvGraphicFramePr>
          <p:nvPr>
            <p:extLst>
              <p:ext uri="{D42A27DB-BD31-4B8C-83A1-F6EECF244321}">
                <p14:modId xmlns:p14="http://schemas.microsoft.com/office/powerpoint/2010/main" val="2655699088"/>
              </p:ext>
            </p:extLst>
          </p:nvPr>
        </p:nvGraphicFramePr>
        <p:xfrm>
          <a:off x="2113171" y="5167304"/>
          <a:ext cx="7506340" cy="17024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Segnaposto contenuto 8">
            <a:extLst>
              <a:ext uri="{FF2B5EF4-FFF2-40B4-BE49-F238E27FC236}">
                <a16:creationId xmlns:a16="http://schemas.microsoft.com/office/drawing/2014/main" id="{4EC6FA55-3D78-4AF4-B474-6250B0810D1B}"/>
              </a:ext>
            </a:extLst>
          </p:cNvPr>
          <p:cNvGraphicFramePr>
            <a:graphicFrameLocks noGrp="1"/>
          </p:cNvGraphicFramePr>
          <p:nvPr>
            <p:ph idx="1"/>
            <p:extLst>
              <p:ext uri="{D42A27DB-BD31-4B8C-83A1-F6EECF244321}">
                <p14:modId xmlns:p14="http://schemas.microsoft.com/office/powerpoint/2010/main" val="2499610379"/>
              </p:ext>
            </p:extLst>
          </p:nvPr>
        </p:nvGraphicFramePr>
        <p:xfrm>
          <a:off x="108191" y="1452554"/>
          <a:ext cx="11339259" cy="371475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3" name="CasellaDiTesto 2">
            <a:extLst>
              <a:ext uri="{FF2B5EF4-FFF2-40B4-BE49-F238E27FC236}">
                <a16:creationId xmlns:a16="http://schemas.microsoft.com/office/drawing/2014/main" id="{3138A30D-D8FF-4101-9C37-BF573002BFF4}"/>
              </a:ext>
            </a:extLst>
          </p:cNvPr>
          <p:cNvSpPr txBox="1"/>
          <p:nvPr/>
        </p:nvSpPr>
        <p:spPr>
          <a:xfrm>
            <a:off x="5695367" y="5405446"/>
            <a:ext cx="577939" cy="523220"/>
          </a:xfrm>
          <a:prstGeom prst="rect">
            <a:avLst/>
          </a:prstGeom>
          <a:noFill/>
        </p:spPr>
        <p:txBody>
          <a:bodyPr wrap="square">
            <a:spAutoFit/>
          </a:bodyPr>
          <a:lstStyle/>
          <a:p>
            <a:r>
              <a:rPr lang="it-IT" sz="2800" b="1" spc="50">
                <a:ln w="0"/>
                <a:solidFill>
                  <a:schemeClr val="bg2"/>
                </a:solidFill>
                <a:effectLst>
                  <a:innerShdw blurRad="63500" dist="50800" dir="13500000">
                    <a:srgbClr val="000000">
                      <a:alpha val="50000"/>
                    </a:srgbClr>
                  </a:innerShdw>
                </a:effectLst>
                <a:sym typeface="Symbol" panose="05050102010706020507" pitchFamily="18" charset="2"/>
              </a:rPr>
              <a:t></a:t>
            </a:r>
            <a:endParaRPr lang="it-IT" sz="2800" b="1" spc="50" dirty="0">
              <a:ln w="0"/>
              <a:solidFill>
                <a:schemeClr val="bg2"/>
              </a:solidFill>
              <a:effectLst>
                <a:innerShdw blurRad="63500" dist="50800" dir="13500000">
                  <a:srgbClr val="000000">
                    <a:alpha val="50000"/>
                  </a:srgbClr>
                </a:innerShdw>
              </a:effectLst>
            </a:endParaRPr>
          </a:p>
        </p:txBody>
      </p:sp>
      <p:sp>
        <p:nvSpPr>
          <p:cNvPr id="6" name="CasellaDiTesto 5">
            <a:extLst>
              <a:ext uri="{FF2B5EF4-FFF2-40B4-BE49-F238E27FC236}">
                <a16:creationId xmlns:a16="http://schemas.microsoft.com/office/drawing/2014/main" id="{F33410B5-D2C0-4A76-B3FA-C2FBE21998FD}"/>
              </a:ext>
            </a:extLst>
          </p:cNvPr>
          <p:cNvSpPr txBox="1"/>
          <p:nvPr/>
        </p:nvSpPr>
        <p:spPr>
          <a:xfrm>
            <a:off x="7707066" y="5353103"/>
            <a:ext cx="367900" cy="523220"/>
          </a:xfrm>
          <a:prstGeom prst="rect">
            <a:avLst/>
          </a:prstGeom>
          <a:noFill/>
        </p:spPr>
        <p:txBody>
          <a:bodyPr wrap="square">
            <a:spAutoFit/>
          </a:bodyPr>
          <a:lstStyle/>
          <a:p>
            <a:pPr lvl="0"/>
            <a:r>
              <a:rPr lang="it-IT" sz="2800" b="1" spc="50" dirty="0">
                <a:ln w="0"/>
                <a:solidFill>
                  <a:schemeClr val="bg2"/>
                </a:solidFill>
                <a:effectLst>
                  <a:innerShdw blurRad="63500" dist="50800" dir="13500000">
                    <a:srgbClr val="000000">
                      <a:alpha val="50000"/>
                    </a:srgbClr>
                  </a:innerShdw>
                </a:effectLst>
                <a:sym typeface="Symbol" panose="05050102010706020507" pitchFamily="18" charset="2"/>
              </a:rPr>
              <a:t> </a:t>
            </a:r>
            <a:r>
              <a:rPr lang="it-IT" sz="2800" b="1" spc="50" dirty="0">
                <a:ln w="0"/>
                <a:solidFill>
                  <a:schemeClr val="bg2"/>
                </a:solidFill>
                <a:effectLst>
                  <a:innerShdw blurRad="63500" dist="50800" dir="13500000">
                    <a:srgbClr val="000000">
                      <a:alpha val="50000"/>
                    </a:srgbClr>
                  </a:innerShdw>
                </a:effectLst>
              </a:rPr>
              <a:t> </a:t>
            </a:r>
          </a:p>
        </p:txBody>
      </p:sp>
      <p:sp>
        <p:nvSpPr>
          <p:cNvPr id="12" name="CasellaDiTesto 11">
            <a:extLst>
              <a:ext uri="{FF2B5EF4-FFF2-40B4-BE49-F238E27FC236}">
                <a16:creationId xmlns:a16="http://schemas.microsoft.com/office/drawing/2014/main" id="{CED38E1F-D8F8-48B3-B829-927A301E7947}"/>
              </a:ext>
            </a:extLst>
          </p:cNvPr>
          <p:cNvSpPr txBox="1"/>
          <p:nvPr/>
        </p:nvSpPr>
        <p:spPr>
          <a:xfrm>
            <a:off x="3654870" y="5405446"/>
            <a:ext cx="577939" cy="523220"/>
          </a:xfrm>
          <a:prstGeom prst="rect">
            <a:avLst/>
          </a:prstGeom>
          <a:noFill/>
        </p:spPr>
        <p:txBody>
          <a:bodyPr wrap="square">
            <a:spAutoFit/>
          </a:bodyPr>
          <a:lstStyle/>
          <a:p>
            <a:r>
              <a:rPr lang="it-IT" sz="2800" b="1" spc="50" dirty="0">
                <a:ln w="0"/>
                <a:solidFill>
                  <a:schemeClr val="bg2"/>
                </a:solidFill>
                <a:effectLst>
                  <a:innerShdw blurRad="63500" dist="50800" dir="13500000">
                    <a:srgbClr val="000000">
                      <a:alpha val="50000"/>
                    </a:srgbClr>
                  </a:innerShdw>
                </a:effectLst>
                <a:sym typeface="Symbol" panose="05050102010706020507" pitchFamily="18" charset="2"/>
              </a:rPr>
              <a:t>e</a:t>
            </a:r>
            <a:endParaRPr lang="it-IT" sz="2800" b="1" spc="50" dirty="0">
              <a:ln w="0"/>
              <a:solidFill>
                <a:schemeClr val="bg2"/>
              </a:solidFill>
              <a:effectLst>
                <a:innerShdw blurRad="63500" dist="50800" dir="13500000">
                  <a:srgbClr val="000000">
                    <a:alpha val="50000"/>
                  </a:srgbClr>
                </a:innerShdw>
              </a:effectLst>
            </a:endParaRPr>
          </a:p>
        </p:txBody>
      </p:sp>
    </p:spTree>
    <p:extLst>
      <p:ext uri="{BB962C8B-B14F-4D97-AF65-F5344CB8AC3E}">
        <p14:creationId xmlns:p14="http://schemas.microsoft.com/office/powerpoint/2010/main" val="2725333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2ADDC6E-8985-4099-9EF0-BAD4A17A345A}"/>
              </a:ext>
            </a:extLst>
          </p:cNvPr>
          <p:cNvSpPr>
            <a:spLocks noGrp="1"/>
          </p:cNvSpPr>
          <p:nvPr>
            <p:ph type="title"/>
          </p:nvPr>
        </p:nvSpPr>
        <p:spPr/>
        <p:txBody>
          <a:bodyPr/>
          <a:lstStyle/>
          <a:p>
            <a:endParaRPr lang="it-IT"/>
          </a:p>
        </p:txBody>
      </p:sp>
      <p:pic>
        <p:nvPicPr>
          <p:cNvPr id="4" name="Picture 3">
            <a:extLst>
              <a:ext uri="{FF2B5EF4-FFF2-40B4-BE49-F238E27FC236}">
                <a16:creationId xmlns:a16="http://schemas.microsoft.com/office/drawing/2014/main" id="{62A83618-A150-485E-BC43-DE4D5FB2926E}"/>
              </a:ext>
            </a:extLst>
          </p:cNvPr>
          <p:cNvPicPr>
            <a:picLocks noChangeAspect="1"/>
          </p:cNvPicPr>
          <p:nvPr/>
        </p:nvPicPr>
        <p:blipFill rotWithShape="1">
          <a:blip r:embed="rId2"/>
          <a:srcRect/>
          <a:stretch/>
        </p:blipFill>
        <p:spPr>
          <a:xfrm>
            <a:off x="20" y="10"/>
            <a:ext cx="12191980" cy="6857990"/>
          </a:xfrm>
          <a:prstGeom prst="rect">
            <a:avLst/>
          </a:prstGeom>
        </p:spPr>
      </p:pic>
      <p:sp>
        <p:nvSpPr>
          <p:cNvPr id="5" name="Rettangolo 4">
            <a:extLst>
              <a:ext uri="{FF2B5EF4-FFF2-40B4-BE49-F238E27FC236}">
                <a16:creationId xmlns:a16="http://schemas.microsoft.com/office/drawing/2014/main" id="{287F1DE2-33FA-4DA0-B737-5FADEE7E072F}"/>
              </a:ext>
            </a:extLst>
          </p:cNvPr>
          <p:cNvSpPr/>
          <p:nvPr/>
        </p:nvSpPr>
        <p:spPr>
          <a:xfrm>
            <a:off x="150074" y="109470"/>
            <a:ext cx="4254502" cy="1023870"/>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it-IT" sz="3200" dirty="0"/>
              <a:t>Modello MSEIR</a:t>
            </a:r>
          </a:p>
        </p:txBody>
      </p:sp>
      <p:graphicFrame>
        <p:nvGraphicFramePr>
          <p:cNvPr id="10" name="Segnaposto contenuto 6">
            <a:extLst>
              <a:ext uri="{FF2B5EF4-FFF2-40B4-BE49-F238E27FC236}">
                <a16:creationId xmlns:a16="http://schemas.microsoft.com/office/drawing/2014/main" id="{387C3988-7254-47BC-9D8A-915FF8673E0F}"/>
              </a:ext>
            </a:extLst>
          </p:cNvPr>
          <p:cNvGraphicFramePr>
            <a:graphicFrameLocks/>
          </p:cNvGraphicFramePr>
          <p:nvPr>
            <p:extLst>
              <p:ext uri="{D42A27DB-BD31-4B8C-83A1-F6EECF244321}">
                <p14:modId xmlns:p14="http://schemas.microsoft.com/office/powerpoint/2010/main" val="195613606"/>
              </p:ext>
            </p:extLst>
          </p:nvPr>
        </p:nvGraphicFramePr>
        <p:xfrm>
          <a:off x="1773034" y="5283926"/>
          <a:ext cx="8635283" cy="17774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1" name="Segnaposto contenuto 10">
            <a:extLst>
              <a:ext uri="{FF2B5EF4-FFF2-40B4-BE49-F238E27FC236}">
                <a16:creationId xmlns:a16="http://schemas.microsoft.com/office/drawing/2014/main" id="{63CC0BDE-39C0-495D-BC5F-4CFAF806F8C4}"/>
              </a:ext>
            </a:extLst>
          </p:cNvPr>
          <p:cNvGraphicFramePr>
            <a:graphicFrameLocks noGrp="1"/>
          </p:cNvGraphicFramePr>
          <p:nvPr>
            <p:ph idx="1"/>
            <p:extLst>
              <p:ext uri="{D42A27DB-BD31-4B8C-83A1-F6EECF244321}">
                <p14:modId xmlns:p14="http://schemas.microsoft.com/office/powerpoint/2010/main" val="1348700405"/>
              </p:ext>
            </p:extLst>
          </p:nvPr>
        </p:nvGraphicFramePr>
        <p:xfrm>
          <a:off x="150073" y="1238249"/>
          <a:ext cx="11377649" cy="422022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3" name="CasellaDiTesto 2">
            <a:extLst>
              <a:ext uri="{FF2B5EF4-FFF2-40B4-BE49-F238E27FC236}">
                <a16:creationId xmlns:a16="http://schemas.microsoft.com/office/drawing/2014/main" id="{FAF7ADBA-4AA8-429F-B332-8316C62EA426}"/>
              </a:ext>
            </a:extLst>
          </p:cNvPr>
          <p:cNvSpPr txBox="1"/>
          <p:nvPr/>
        </p:nvSpPr>
        <p:spPr>
          <a:xfrm>
            <a:off x="6809389" y="5635019"/>
            <a:ext cx="577939" cy="523220"/>
          </a:xfrm>
          <a:prstGeom prst="rect">
            <a:avLst/>
          </a:prstGeom>
          <a:noFill/>
        </p:spPr>
        <p:txBody>
          <a:bodyPr wrap="square">
            <a:spAutoFit/>
          </a:bodyPr>
          <a:lstStyle/>
          <a:p>
            <a:r>
              <a:rPr lang="it-IT" sz="2800" b="1" spc="50" dirty="0">
                <a:ln w="0"/>
                <a:solidFill>
                  <a:schemeClr val="bg2"/>
                </a:solidFill>
                <a:effectLst>
                  <a:innerShdw blurRad="63500" dist="50800" dir="13500000">
                    <a:srgbClr val="000000">
                      <a:alpha val="50000"/>
                    </a:srgbClr>
                  </a:innerShdw>
                </a:effectLst>
                <a:sym typeface="Symbol" panose="05050102010706020507" pitchFamily="18" charset="2"/>
              </a:rPr>
              <a:t></a:t>
            </a:r>
            <a:endParaRPr lang="it-IT" sz="2800" b="1" spc="50" dirty="0">
              <a:ln w="0"/>
              <a:solidFill>
                <a:schemeClr val="bg2"/>
              </a:solidFill>
              <a:effectLst>
                <a:innerShdw blurRad="63500" dist="50800" dir="13500000">
                  <a:srgbClr val="000000">
                    <a:alpha val="50000"/>
                  </a:srgbClr>
                </a:innerShdw>
              </a:effectLst>
            </a:endParaRPr>
          </a:p>
        </p:txBody>
      </p:sp>
      <p:sp>
        <p:nvSpPr>
          <p:cNvPr id="12" name="CasellaDiTesto 11">
            <a:extLst>
              <a:ext uri="{FF2B5EF4-FFF2-40B4-BE49-F238E27FC236}">
                <a16:creationId xmlns:a16="http://schemas.microsoft.com/office/drawing/2014/main" id="{481129BD-FD46-477F-843D-F9F7B1C50CE1}"/>
              </a:ext>
            </a:extLst>
          </p:cNvPr>
          <p:cNvSpPr txBox="1"/>
          <p:nvPr/>
        </p:nvSpPr>
        <p:spPr>
          <a:xfrm>
            <a:off x="3110229" y="5563907"/>
            <a:ext cx="367900" cy="523220"/>
          </a:xfrm>
          <a:prstGeom prst="rect">
            <a:avLst/>
          </a:prstGeom>
          <a:noFill/>
        </p:spPr>
        <p:txBody>
          <a:bodyPr wrap="square">
            <a:spAutoFit/>
          </a:bodyPr>
          <a:lstStyle/>
          <a:p>
            <a:pPr lvl="0"/>
            <a:r>
              <a:rPr lang="it-IT" sz="2800" b="1" spc="50" dirty="0">
                <a:ln w="0"/>
                <a:solidFill>
                  <a:schemeClr val="bg2"/>
                </a:solidFill>
                <a:effectLst>
                  <a:innerShdw blurRad="63500" dist="50800" dir="13500000">
                    <a:srgbClr val="000000">
                      <a:alpha val="50000"/>
                    </a:srgbClr>
                  </a:innerShdw>
                </a:effectLst>
                <a:sym typeface="Symbol" panose="05050102010706020507" pitchFamily="18" charset="2"/>
              </a:rPr>
              <a:t></a:t>
            </a:r>
            <a:r>
              <a:rPr lang="it-IT" sz="2800" b="1" spc="50" dirty="0">
                <a:ln w="0"/>
                <a:solidFill>
                  <a:schemeClr val="bg2"/>
                </a:solidFill>
                <a:effectLst>
                  <a:innerShdw blurRad="63500" dist="50800" dir="13500000">
                    <a:srgbClr val="000000">
                      <a:alpha val="50000"/>
                    </a:srgbClr>
                  </a:innerShdw>
                </a:effectLst>
              </a:rPr>
              <a:t> </a:t>
            </a:r>
          </a:p>
        </p:txBody>
      </p:sp>
      <p:sp>
        <p:nvSpPr>
          <p:cNvPr id="8" name="CasellaDiTesto 7">
            <a:extLst>
              <a:ext uri="{FF2B5EF4-FFF2-40B4-BE49-F238E27FC236}">
                <a16:creationId xmlns:a16="http://schemas.microsoft.com/office/drawing/2014/main" id="{46FAFD59-0772-46BA-84B0-26D3F0BADA17}"/>
              </a:ext>
            </a:extLst>
          </p:cNvPr>
          <p:cNvSpPr txBox="1"/>
          <p:nvPr/>
        </p:nvSpPr>
        <p:spPr>
          <a:xfrm>
            <a:off x="8713872" y="5563907"/>
            <a:ext cx="367900" cy="523220"/>
          </a:xfrm>
          <a:prstGeom prst="rect">
            <a:avLst/>
          </a:prstGeom>
          <a:noFill/>
        </p:spPr>
        <p:txBody>
          <a:bodyPr wrap="square">
            <a:spAutoFit/>
          </a:bodyPr>
          <a:lstStyle/>
          <a:p>
            <a:pPr lvl="0"/>
            <a:r>
              <a:rPr lang="it-IT" sz="2800" b="1" spc="50" dirty="0">
                <a:ln w="0"/>
                <a:solidFill>
                  <a:schemeClr val="bg2"/>
                </a:solidFill>
                <a:effectLst>
                  <a:innerShdw blurRad="63500" dist="50800" dir="13500000">
                    <a:srgbClr val="000000">
                      <a:alpha val="50000"/>
                    </a:srgbClr>
                  </a:innerShdw>
                </a:effectLst>
                <a:sym typeface="Symbol" panose="05050102010706020507" pitchFamily="18" charset="2"/>
              </a:rPr>
              <a:t> </a:t>
            </a:r>
            <a:r>
              <a:rPr lang="it-IT" sz="2800" b="1" spc="50" dirty="0">
                <a:ln w="0"/>
                <a:solidFill>
                  <a:schemeClr val="bg2"/>
                </a:solidFill>
                <a:effectLst>
                  <a:innerShdw blurRad="63500" dist="50800" dir="13500000">
                    <a:srgbClr val="000000">
                      <a:alpha val="50000"/>
                    </a:srgbClr>
                  </a:innerShdw>
                </a:effectLst>
              </a:rPr>
              <a:t> </a:t>
            </a:r>
          </a:p>
        </p:txBody>
      </p:sp>
      <p:sp>
        <p:nvSpPr>
          <p:cNvPr id="9" name="CasellaDiTesto 8">
            <a:extLst>
              <a:ext uri="{FF2B5EF4-FFF2-40B4-BE49-F238E27FC236}">
                <a16:creationId xmlns:a16="http://schemas.microsoft.com/office/drawing/2014/main" id="{E35F312E-670B-4A46-96F0-C53B2F8768C6}"/>
              </a:ext>
            </a:extLst>
          </p:cNvPr>
          <p:cNvSpPr txBox="1"/>
          <p:nvPr/>
        </p:nvSpPr>
        <p:spPr>
          <a:xfrm>
            <a:off x="5025706" y="5563387"/>
            <a:ext cx="577939" cy="523220"/>
          </a:xfrm>
          <a:prstGeom prst="rect">
            <a:avLst/>
          </a:prstGeom>
          <a:noFill/>
        </p:spPr>
        <p:txBody>
          <a:bodyPr wrap="square">
            <a:spAutoFit/>
          </a:bodyPr>
          <a:lstStyle/>
          <a:p>
            <a:r>
              <a:rPr lang="it-IT" sz="2800" b="1" spc="50" dirty="0">
                <a:ln w="0"/>
                <a:solidFill>
                  <a:schemeClr val="bg2"/>
                </a:solidFill>
                <a:effectLst>
                  <a:innerShdw blurRad="63500" dist="50800" dir="13500000">
                    <a:srgbClr val="000000">
                      <a:alpha val="50000"/>
                    </a:srgbClr>
                  </a:innerShdw>
                </a:effectLst>
                <a:sym typeface="Symbol" panose="05050102010706020507" pitchFamily="18" charset="2"/>
              </a:rPr>
              <a:t>e</a:t>
            </a:r>
            <a:endParaRPr lang="it-IT" sz="2800" b="1" spc="50" dirty="0">
              <a:ln w="0"/>
              <a:solidFill>
                <a:schemeClr val="bg2"/>
              </a:solidFill>
              <a:effectLst>
                <a:innerShdw blurRad="63500" dist="50800" dir="13500000">
                  <a:srgbClr val="000000">
                    <a:alpha val="50000"/>
                  </a:srgbClr>
                </a:innerShdw>
              </a:effectLst>
            </a:endParaRPr>
          </a:p>
        </p:txBody>
      </p:sp>
    </p:spTree>
    <p:extLst>
      <p:ext uri="{BB962C8B-B14F-4D97-AF65-F5344CB8AC3E}">
        <p14:creationId xmlns:p14="http://schemas.microsoft.com/office/powerpoint/2010/main" val="38508922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24F7045-1B8B-4422-9330-0BC8BF6065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ED0B3BD-E968-4364-878A-47D3A6AEF0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magine 4">
            <a:extLst>
              <a:ext uri="{FF2B5EF4-FFF2-40B4-BE49-F238E27FC236}">
                <a16:creationId xmlns:a16="http://schemas.microsoft.com/office/drawing/2014/main" id="{738D62E3-DF10-4FFC-B295-1367629657BC}"/>
              </a:ext>
            </a:extLst>
          </p:cNvPr>
          <p:cNvPicPr>
            <a:picLocks noChangeAspect="1"/>
          </p:cNvPicPr>
          <p:nvPr/>
        </p:nvPicPr>
        <p:blipFill rotWithShape="1">
          <a:blip r:embed="rId3"/>
          <a:srcRect l="12917" t="7706" r="39345" b="10159"/>
          <a:stretch/>
        </p:blipFill>
        <p:spPr>
          <a:xfrm>
            <a:off x="5481907" y="753176"/>
            <a:ext cx="5529729" cy="5351648"/>
          </a:xfrm>
          <a:prstGeom prst="rect">
            <a:avLst/>
          </a:prstGeom>
        </p:spPr>
      </p:pic>
      <p:sp>
        <p:nvSpPr>
          <p:cNvPr id="14" name="Rectangle 13">
            <a:extLst>
              <a:ext uri="{FF2B5EF4-FFF2-40B4-BE49-F238E27FC236}">
                <a16:creationId xmlns:a16="http://schemas.microsoft.com/office/drawing/2014/main" id="{C8E5BCBF-E5D0-444B-A584-4A5FF79F9D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3347" y="482600"/>
            <a:ext cx="11240496" cy="5892800"/>
          </a:xfrm>
          <a:prstGeom prst="rect">
            <a:avLst/>
          </a:prstGeom>
          <a:noFill/>
          <a:ln w="190500">
            <a:solidFill>
              <a:schemeClr val="tx1">
                <a:alpha val="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890515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2ADDC6E-8985-4099-9EF0-BAD4A17A345A}"/>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id="{368803F4-3E80-4072-9569-397C51F7686C}"/>
              </a:ext>
            </a:extLst>
          </p:cNvPr>
          <p:cNvSpPr>
            <a:spLocks noGrp="1"/>
          </p:cNvSpPr>
          <p:nvPr>
            <p:ph idx="1"/>
          </p:nvPr>
        </p:nvSpPr>
        <p:spPr/>
        <p:txBody>
          <a:bodyPr/>
          <a:lstStyle/>
          <a:p>
            <a:endParaRPr lang="it-IT"/>
          </a:p>
        </p:txBody>
      </p:sp>
      <p:pic>
        <p:nvPicPr>
          <p:cNvPr id="4" name="Picture 3">
            <a:extLst>
              <a:ext uri="{FF2B5EF4-FFF2-40B4-BE49-F238E27FC236}">
                <a16:creationId xmlns:a16="http://schemas.microsoft.com/office/drawing/2014/main" id="{62A83618-A150-485E-BC43-DE4D5FB2926E}"/>
              </a:ext>
            </a:extLst>
          </p:cNvPr>
          <p:cNvPicPr>
            <a:picLocks noChangeAspect="1"/>
          </p:cNvPicPr>
          <p:nvPr/>
        </p:nvPicPr>
        <p:blipFill rotWithShape="1">
          <a:blip r:embed="rId3"/>
          <a:srcRect/>
          <a:stretch/>
        </p:blipFill>
        <p:spPr>
          <a:xfrm>
            <a:off x="20" y="10"/>
            <a:ext cx="12191980" cy="6857990"/>
          </a:xfrm>
          <a:prstGeom prst="rect">
            <a:avLst/>
          </a:prstGeom>
        </p:spPr>
      </p:pic>
      <p:sp>
        <p:nvSpPr>
          <p:cNvPr id="5" name="Rettangolo 4">
            <a:extLst>
              <a:ext uri="{FF2B5EF4-FFF2-40B4-BE49-F238E27FC236}">
                <a16:creationId xmlns:a16="http://schemas.microsoft.com/office/drawing/2014/main" id="{66E8D3D1-9051-43D8-9360-51415C695AE0}"/>
              </a:ext>
            </a:extLst>
          </p:cNvPr>
          <p:cNvSpPr/>
          <p:nvPr/>
        </p:nvSpPr>
        <p:spPr>
          <a:xfrm>
            <a:off x="457199" y="495837"/>
            <a:ext cx="4610637" cy="1023870"/>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it-IT" sz="3200" dirty="0"/>
              <a:t>Modello SIR</a:t>
            </a:r>
          </a:p>
          <a:p>
            <a:pPr algn="ctr"/>
            <a:r>
              <a:rPr lang="it-IT" sz="3200" dirty="0"/>
              <a:t>Nota storica</a:t>
            </a:r>
          </a:p>
        </p:txBody>
      </p:sp>
      <p:pic>
        <p:nvPicPr>
          <p:cNvPr id="1026" name="Picture 2">
            <a:extLst>
              <a:ext uri="{FF2B5EF4-FFF2-40B4-BE49-F238E27FC236}">
                <a16:creationId xmlns:a16="http://schemas.microsoft.com/office/drawing/2014/main" id="{827F6F76-7084-4EDB-A98F-D4B03C24EB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199" y="1796823"/>
            <a:ext cx="4610636" cy="3357119"/>
          </a:xfrm>
          <a:prstGeom prst="rect">
            <a:avLst/>
          </a:prstGeom>
          <a:noFill/>
          <a:extLst>
            <a:ext uri="{909E8E84-426E-40DD-AFC4-6F175D3DCCD1}">
              <a14:hiddenFill xmlns:a14="http://schemas.microsoft.com/office/drawing/2010/main">
                <a:solidFill>
                  <a:srgbClr val="FFFFFF"/>
                </a:solidFill>
              </a14:hiddenFill>
            </a:ext>
          </a:extLst>
        </p:spPr>
      </p:pic>
      <p:sp>
        <p:nvSpPr>
          <p:cNvPr id="6" name="Rettangolo 5">
            <a:extLst>
              <a:ext uri="{FF2B5EF4-FFF2-40B4-BE49-F238E27FC236}">
                <a16:creationId xmlns:a16="http://schemas.microsoft.com/office/drawing/2014/main" id="{81C2574A-BADB-40E2-A387-B24BEF6A8242}"/>
              </a:ext>
            </a:extLst>
          </p:cNvPr>
          <p:cNvSpPr/>
          <p:nvPr/>
        </p:nvSpPr>
        <p:spPr>
          <a:xfrm>
            <a:off x="5421085" y="1796823"/>
            <a:ext cx="6096000" cy="3416320"/>
          </a:xfrm>
          <a:prstGeom prst="rect">
            <a:avLst/>
          </a:prstGeom>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a:spAutoFit/>
          </a:bodyPr>
          <a:lstStyle/>
          <a:p>
            <a:r>
              <a:rPr lang="it-IT" b="0" i="0" dirty="0">
                <a:solidFill>
                  <a:srgbClr val="333333"/>
                </a:solidFill>
                <a:effectLst/>
                <a:latin typeface="+mj-lt"/>
              </a:rPr>
              <a:t>Attualmente il modello SIR, paradigma di riferimento per la descrizione matematica delle epidemie, è il modello proposto nel 1927 dagli scienziati scozzesi William O. </a:t>
            </a:r>
            <a:r>
              <a:rPr lang="it-IT" b="0" i="0" dirty="0" err="1">
                <a:solidFill>
                  <a:srgbClr val="333333"/>
                </a:solidFill>
                <a:effectLst/>
                <a:latin typeface="+mj-lt"/>
              </a:rPr>
              <a:t>Kermack</a:t>
            </a:r>
            <a:r>
              <a:rPr lang="it-IT" b="0" i="0" dirty="0">
                <a:solidFill>
                  <a:srgbClr val="333333"/>
                </a:solidFill>
                <a:effectLst/>
                <a:latin typeface="+mj-lt"/>
              </a:rPr>
              <a:t> (1898-1970) e Anderson G. </a:t>
            </a:r>
            <a:r>
              <a:rPr lang="it-IT" b="0" i="0" dirty="0" err="1">
                <a:solidFill>
                  <a:srgbClr val="333333"/>
                </a:solidFill>
                <a:effectLst/>
                <a:latin typeface="+mj-lt"/>
              </a:rPr>
              <a:t>McKendrick</a:t>
            </a:r>
            <a:r>
              <a:rPr lang="it-IT" b="0" i="0" dirty="0">
                <a:solidFill>
                  <a:srgbClr val="333333"/>
                </a:solidFill>
                <a:effectLst/>
                <a:latin typeface="+mj-lt"/>
              </a:rPr>
              <a:t> (1876-1943), nel loro articolo </a:t>
            </a:r>
            <a:r>
              <a:rPr lang="it-IT" b="0" i="0" u="none" strike="noStrike" dirty="0">
                <a:solidFill>
                  <a:srgbClr val="2288BB"/>
                </a:solidFill>
                <a:effectLst/>
                <a:latin typeface="+mj-lt"/>
                <a:hlinkClick r:id="rId5"/>
              </a:rPr>
              <a:t>"A </a:t>
            </a:r>
            <a:r>
              <a:rPr lang="it-IT" b="0" i="0" u="none" strike="noStrike" dirty="0" err="1">
                <a:solidFill>
                  <a:srgbClr val="2288BB"/>
                </a:solidFill>
                <a:effectLst/>
                <a:latin typeface="+mj-lt"/>
                <a:hlinkClick r:id="rId5"/>
              </a:rPr>
              <a:t>contribution</a:t>
            </a:r>
            <a:r>
              <a:rPr lang="it-IT" b="0" i="0" u="none" strike="noStrike" dirty="0">
                <a:solidFill>
                  <a:srgbClr val="2288BB"/>
                </a:solidFill>
                <a:effectLst/>
                <a:latin typeface="+mj-lt"/>
                <a:hlinkClick r:id="rId5"/>
              </a:rPr>
              <a:t> to the </a:t>
            </a:r>
            <a:r>
              <a:rPr lang="it-IT" b="0" i="0" u="none" strike="noStrike" dirty="0" err="1">
                <a:solidFill>
                  <a:srgbClr val="2288BB"/>
                </a:solidFill>
                <a:effectLst/>
                <a:latin typeface="+mj-lt"/>
                <a:hlinkClick r:id="rId5"/>
              </a:rPr>
              <a:t>mathematical</a:t>
            </a:r>
            <a:r>
              <a:rPr lang="it-IT" b="0" i="0" u="none" strike="noStrike" dirty="0">
                <a:solidFill>
                  <a:srgbClr val="2288BB"/>
                </a:solidFill>
                <a:effectLst/>
                <a:latin typeface="+mj-lt"/>
                <a:hlinkClick r:id="rId5"/>
              </a:rPr>
              <a:t> theory of </a:t>
            </a:r>
            <a:r>
              <a:rPr lang="it-IT" b="0" i="0" u="none" strike="noStrike" dirty="0" err="1">
                <a:solidFill>
                  <a:srgbClr val="2288BB"/>
                </a:solidFill>
                <a:effectLst/>
                <a:latin typeface="+mj-lt"/>
                <a:hlinkClick r:id="rId5"/>
              </a:rPr>
              <a:t>epidemics</a:t>
            </a:r>
            <a:r>
              <a:rPr lang="it-IT" b="0" i="0" u="none" strike="noStrike" dirty="0">
                <a:solidFill>
                  <a:srgbClr val="2288BB"/>
                </a:solidFill>
                <a:effectLst/>
                <a:latin typeface="+mj-lt"/>
                <a:hlinkClick r:id="rId5"/>
              </a:rPr>
              <a:t>«</a:t>
            </a:r>
            <a:r>
              <a:rPr lang="it-IT" u="none" strike="noStrike" dirty="0">
                <a:solidFill>
                  <a:srgbClr val="333333"/>
                </a:solidFill>
                <a:latin typeface="+mj-lt"/>
              </a:rPr>
              <a:t>. </a:t>
            </a:r>
          </a:p>
          <a:p>
            <a:r>
              <a:rPr lang="it-IT" dirty="0">
                <a:solidFill>
                  <a:schemeClr val="bg1"/>
                </a:solidFill>
                <a:latin typeface="+mj-lt"/>
              </a:rPr>
              <a:t>Non è casuale che il modello di </a:t>
            </a:r>
            <a:r>
              <a:rPr lang="it-IT" dirty="0" err="1">
                <a:solidFill>
                  <a:schemeClr val="bg1"/>
                </a:solidFill>
                <a:latin typeface="+mj-lt"/>
              </a:rPr>
              <a:t>Kermack</a:t>
            </a:r>
            <a:r>
              <a:rPr lang="it-IT" dirty="0">
                <a:solidFill>
                  <a:schemeClr val="bg1"/>
                </a:solidFill>
                <a:latin typeface="+mj-lt"/>
              </a:rPr>
              <a:t> e </a:t>
            </a:r>
            <a:r>
              <a:rPr lang="it-IT" dirty="0" err="1">
                <a:solidFill>
                  <a:schemeClr val="bg1"/>
                </a:solidFill>
                <a:latin typeface="+mj-lt"/>
              </a:rPr>
              <a:t>McKendrick</a:t>
            </a:r>
            <a:r>
              <a:rPr lang="it-IT" dirty="0">
                <a:solidFill>
                  <a:schemeClr val="bg1"/>
                </a:solidFill>
                <a:latin typeface="+mj-lt"/>
              </a:rPr>
              <a:t> sia arrivato poco dopo quello, molto famoso, proposto da Alfred </a:t>
            </a:r>
            <a:r>
              <a:rPr lang="it-IT" dirty="0" err="1">
                <a:solidFill>
                  <a:schemeClr val="bg1"/>
                </a:solidFill>
                <a:latin typeface="+mj-lt"/>
              </a:rPr>
              <a:t>Lotka</a:t>
            </a:r>
            <a:r>
              <a:rPr lang="it-IT" dirty="0">
                <a:solidFill>
                  <a:schemeClr val="bg1"/>
                </a:solidFill>
                <a:latin typeface="+mj-lt"/>
              </a:rPr>
              <a:t> e Vito Volterra, che descriveva, sempre attraverso un sistema di equazioni differenziali, la dinamica di un ecosistema in cui interagiscono due specie animali: un predatore e la sua preda.</a:t>
            </a:r>
          </a:p>
        </p:txBody>
      </p:sp>
    </p:spTree>
    <p:extLst>
      <p:ext uri="{BB962C8B-B14F-4D97-AF65-F5344CB8AC3E}">
        <p14:creationId xmlns:p14="http://schemas.microsoft.com/office/powerpoint/2010/main" val="20496871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8CCEB25-E2E3-481F-A03A-19767D3E72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52ADDC6E-8985-4099-9EF0-BAD4A17A345A}"/>
              </a:ext>
            </a:extLst>
          </p:cNvPr>
          <p:cNvSpPr>
            <a:spLocks noGrp="1"/>
          </p:cNvSpPr>
          <p:nvPr>
            <p:ph type="title"/>
          </p:nvPr>
        </p:nvSpPr>
        <p:spPr>
          <a:xfrm>
            <a:off x="737101" y="381000"/>
            <a:ext cx="3078749" cy="970450"/>
          </a:xfrm>
        </p:spPr>
        <p:txBody>
          <a:bodyPr anchor="b">
            <a:normAutofit/>
          </a:bodyPr>
          <a:lstStyle/>
          <a:p>
            <a:pPr algn="l"/>
            <a:r>
              <a:rPr lang="it-IT" sz="2800" dirty="0"/>
              <a:t>Riferimenti </a:t>
            </a:r>
          </a:p>
        </p:txBody>
      </p:sp>
      <p:sp>
        <p:nvSpPr>
          <p:cNvPr id="3" name="Segnaposto contenuto 2">
            <a:extLst>
              <a:ext uri="{FF2B5EF4-FFF2-40B4-BE49-F238E27FC236}">
                <a16:creationId xmlns:a16="http://schemas.microsoft.com/office/drawing/2014/main" id="{368803F4-3E80-4072-9569-397C51F7686C}"/>
              </a:ext>
            </a:extLst>
          </p:cNvPr>
          <p:cNvSpPr>
            <a:spLocks noGrp="1"/>
          </p:cNvSpPr>
          <p:nvPr>
            <p:ph idx="1"/>
          </p:nvPr>
        </p:nvSpPr>
        <p:spPr>
          <a:xfrm>
            <a:off x="333829" y="1732449"/>
            <a:ext cx="4005942" cy="5016694"/>
          </a:xfrm>
        </p:spPr>
        <p:txBody>
          <a:bodyPr anchor="t">
            <a:normAutofit fontScale="92500" lnSpcReduction="10000"/>
          </a:bodyPr>
          <a:lstStyle/>
          <a:p>
            <a:r>
              <a:rPr lang="it-IT" sz="1600" dirty="0">
                <a:hlinkClick r:id="rId3"/>
              </a:rPr>
              <a:t>https://www.youtube.com/watch?v=oSlVnHSWZxs</a:t>
            </a:r>
            <a:endParaRPr lang="it-IT" sz="1600" dirty="0">
              <a:hlinkClick r:id="rId4"/>
            </a:endParaRPr>
          </a:p>
          <a:p>
            <a:r>
              <a:rPr lang="it-IT" sz="1600" dirty="0">
                <a:hlinkClick r:id="rId4"/>
              </a:rPr>
              <a:t>https://misterpalomar.blogspot.com/2020/02/la-matematica-delle-epidemie-parte-prima.html</a:t>
            </a:r>
            <a:endParaRPr lang="it-IT" sz="1600" dirty="0"/>
          </a:p>
          <a:p>
            <a:r>
              <a:rPr lang="it-IT" sz="1600" dirty="0">
                <a:hlinkClick r:id="rId5"/>
              </a:rPr>
              <a:t>https://misterpalomar.blogspot.com/2020/02/la-matematica-delle-epidemie-parte.html</a:t>
            </a:r>
            <a:endParaRPr lang="it-IT" sz="1600" dirty="0"/>
          </a:p>
          <a:p>
            <a:r>
              <a:rPr lang="it-IT" sz="1600" dirty="0">
                <a:hlinkClick r:id="rId6"/>
              </a:rPr>
              <a:t>http://www.salute.gov.it/portale/nuovocoronavirus/dettaglioContenutiNuovoCoronavirus.jsp?id=5351&amp;area=nuovoCoronavirus&amp;menu=vuoto</a:t>
            </a:r>
            <a:endParaRPr lang="it-IT" sz="1600" dirty="0"/>
          </a:p>
          <a:p>
            <a:r>
              <a:rPr lang="it-IT" sz="1600" dirty="0">
                <a:hlinkClick r:id="rId7"/>
              </a:rPr>
              <a:t>http://people.dm.unipi.it/acquistp/macchi.pdf</a:t>
            </a:r>
            <a:r>
              <a:rPr lang="it-IT" sz="1600" dirty="0"/>
              <a:t>  (diffusione informazione)</a:t>
            </a:r>
          </a:p>
          <a:p>
            <a:r>
              <a:rPr lang="it-IT" sz="1600" dirty="0">
                <a:hlinkClick r:id="rId8"/>
              </a:rPr>
              <a:t>http://tesi.cab.unipd.it/44083/1/TESI_FassinaRiccardo.pdf</a:t>
            </a:r>
            <a:r>
              <a:rPr lang="it-IT" sz="1600" dirty="0"/>
              <a:t> </a:t>
            </a:r>
          </a:p>
          <a:p>
            <a:r>
              <a:rPr lang="it-IT" sz="1600" dirty="0"/>
              <a:t>http://www.federica.unina.it/smfn/metodi-e-modelli-matematici/laboratorio-6-modelli-sis-sir-diffusione-epidemia/</a:t>
            </a:r>
          </a:p>
          <a:p>
            <a:endParaRPr lang="it-IT" sz="1600" dirty="0"/>
          </a:p>
        </p:txBody>
      </p:sp>
      <p:pic>
        <p:nvPicPr>
          <p:cNvPr id="13" name="Picture 12">
            <a:extLst>
              <a:ext uri="{FF2B5EF4-FFF2-40B4-BE49-F238E27FC236}">
                <a16:creationId xmlns:a16="http://schemas.microsoft.com/office/drawing/2014/main" id="{B536FA4E-0152-4E27-91DA-0FC22D1846B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9">
            <a:extLst>
              <a:ext uri="{28A0092B-C50C-407E-A947-70E740481C1C}">
                <a14:useLocalDpi xmlns:a14="http://schemas.microsoft.com/office/drawing/2010/main" val="0"/>
              </a:ext>
            </a:extLst>
          </a:blip>
          <a:srcRect t="964" r="2807" b="1446"/>
          <a:stretch/>
        </p:blipFill>
        <p:spPr>
          <a:xfrm>
            <a:off x="4552950" y="1"/>
            <a:ext cx="7639050" cy="6858000"/>
          </a:xfrm>
          <a:prstGeom prst="rect">
            <a:avLst/>
          </a:prstGeom>
        </p:spPr>
      </p:pic>
      <p:pic>
        <p:nvPicPr>
          <p:cNvPr id="4" name="Picture 3">
            <a:extLst>
              <a:ext uri="{FF2B5EF4-FFF2-40B4-BE49-F238E27FC236}">
                <a16:creationId xmlns:a16="http://schemas.microsoft.com/office/drawing/2014/main" id="{62A83618-A150-485E-BC43-DE4D5FB2926E}"/>
              </a:ext>
            </a:extLst>
          </p:cNvPr>
          <p:cNvPicPr>
            <a:picLocks noChangeAspect="1"/>
          </p:cNvPicPr>
          <p:nvPr/>
        </p:nvPicPr>
        <p:blipFill rotWithShape="1">
          <a:blip r:embed="rId10"/>
          <a:srcRect l="38175"/>
          <a:stretch/>
        </p:blipFill>
        <p:spPr>
          <a:xfrm>
            <a:off x="4654295" y="10"/>
            <a:ext cx="7537705" cy="6857990"/>
          </a:xfrm>
          <a:prstGeom prst="rect">
            <a:avLst/>
          </a:prstGeom>
        </p:spPr>
      </p:pic>
    </p:spTree>
    <p:extLst>
      <p:ext uri="{BB962C8B-B14F-4D97-AF65-F5344CB8AC3E}">
        <p14:creationId xmlns:p14="http://schemas.microsoft.com/office/powerpoint/2010/main" val="6187214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5" name="Rettangolo 4">
            <a:extLst>
              <a:ext uri="{FF2B5EF4-FFF2-40B4-BE49-F238E27FC236}">
                <a16:creationId xmlns:a16="http://schemas.microsoft.com/office/drawing/2014/main" id="{B8DC337F-F193-4029-A160-93F421528AD0}"/>
              </a:ext>
            </a:extLst>
          </p:cNvPr>
          <p:cNvSpPr/>
          <p:nvPr/>
        </p:nvSpPr>
        <p:spPr>
          <a:xfrm>
            <a:off x="155456" y="213994"/>
            <a:ext cx="4610637" cy="1023870"/>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it-IT" sz="3200" dirty="0"/>
              <a:t>Modello esponenziale</a:t>
            </a:r>
          </a:p>
        </p:txBody>
      </p:sp>
      <p:pic>
        <p:nvPicPr>
          <p:cNvPr id="9" name="Elemento grafico 8" descr="Uomo">
            <a:extLst>
              <a:ext uri="{FF2B5EF4-FFF2-40B4-BE49-F238E27FC236}">
                <a16:creationId xmlns:a16="http://schemas.microsoft.com/office/drawing/2014/main" id="{B239204B-ABEF-4ACE-83D5-0DC2481D6C9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62065" y="2589551"/>
            <a:ext cx="914400" cy="914400"/>
          </a:xfrm>
          <a:prstGeom prst="rect">
            <a:avLst/>
          </a:prstGeom>
        </p:spPr>
      </p:pic>
      <p:pic>
        <p:nvPicPr>
          <p:cNvPr id="10" name="Elemento grafico 9" descr="Uomo">
            <a:extLst>
              <a:ext uri="{FF2B5EF4-FFF2-40B4-BE49-F238E27FC236}">
                <a16:creationId xmlns:a16="http://schemas.microsoft.com/office/drawing/2014/main" id="{FFF44530-69C0-41B1-8743-E91F76DB6A9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99540" y="4573795"/>
            <a:ext cx="914400" cy="914400"/>
          </a:xfrm>
          <a:prstGeom prst="rect">
            <a:avLst/>
          </a:prstGeom>
        </p:spPr>
      </p:pic>
      <p:pic>
        <p:nvPicPr>
          <p:cNvPr id="12" name="Elemento grafico 11" descr="Uomo">
            <a:extLst>
              <a:ext uri="{FF2B5EF4-FFF2-40B4-BE49-F238E27FC236}">
                <a16:creationId xmlns:a16="http://schemas.microsoft.com/office/drawing/2014/main" id="{96709474-2041-47A1-8643-9A33994ABFA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594481" y="3242021"/>
            <a:ext cx="914400" cy="914400"/>
          </a:xfrm>
          <a:prstGeom prst="rect">
            <a:avLst/>
          </a:prstGeom>
        </p:spPr>
      </p:pic>
      <p:pic>
        <p:nvPicPr>
          <p:cNvPr id="16" name="Elemento grafico 15" descr="Uomo">
            <a:extLst>
              <a:ext uri="{FF2B5EF4-FFF2-40B4-BE49-F238E27FC236}">
                <a16:creationId xmlns:a16="http://schemas.microsoft.com/office/drawing/2014/main" id="{E7E9022E-5677-4F61-8F61-B6C62B54A39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687580" y="1675151"/>
            <a:ext cx="914400" cy="914400"/>
          </a:xfrm>
          <a:prstGeom prst="rect">
            <a:avLst/>
          </a:prstGeom>
        </p:spPr>
      </p:pic>
      <p:pic>
        <p:nvPicPr>
          <p:cNvPr id="24" name="Elemento grafico 23" descr="Uomo">
            <a:extLst>
              <a:ext uri="{FF2B5EF4-FFF2-40B4-BE49-F238E27FC236}">
                <a16:creationId xmlns:a16="http://schemas.microsoft.com/office/drawing/2014/main" id="{1A57249E-53C3-439B-BC2E-BEB08E13F26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982385" y="2197007"/>
            <a:ext cx="914400" cy="914400"/>
          </a:xfrm>
          <a:prstGeom prst="rect">
            <a:avLst/>
          </a:prstGeom>
        </p:spPr>
      </p:pic>
      <p:pic>
        <p:nvPicPr>
          <p:cNvPr id="26" name="Elemento grafico 25" descr="Uomo">
            <a:extLst>
              <a:ext uri="{FF2B5EF4-FFF2-40B4-BE49-F238E27FC236}">
                <a16:creationId xmlns:a16="http://schemas.microsoft.com/office/drawing/2014/main" id="{DEEC7337-47EA-4756-934F-386509DBDFD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304671" y="2708621"/>
            <a:ext cx="914400" cy="914400"/>
          </a:xfrm>
          <a:prstGeom prst="rect">
            <a:avLst/>
          </a:prstGeom>
        </p:spPr>
      </p:pic>
      <p:pic>
        <p:nvPicPr>
          <p:cNvPr id="102" name="Elemento grafico 101" descr="Uomo">
            <a:extLst>
              <a:ext uri="{FF2B5EF4-FFF2-40B4-BE49-F238E27FC236}">
                <a16:creationId xmlns:a16="http://schemas.microsoft.com/office/drawing/2014/main" id="{A499155A-AA8E-47E5-A289-4870E02B5AF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46881" y="5980216"/>
            <a:ext cx="914400" cy="914400"/>
          </a:xfrm>
          <a:prstGeom prst="rect">
            <a:avLst/>
          </a:prstGeom>
        </p:spPr>
      </p:pic>
      <p:pic>
        <p:nvPicPr>
          <p:cNvPr id="103" name="Elemento grafico 102" descr="Uomo">
            <a:extLst>
              <a:ext uri="{FF2B5EF4-FFF2-40B4-BE49-F238E27FC236}">
                <a16:creationId xmlns:a16="http://schemas.microsoft.com/office/drawing/2014/main" id="{E236E18D-E0D2-4DE3-8D51-6B0C56A8409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39980" y="4413346"/>
            <a:ext cx="914400" cy="914400"/>
          </a:xfrm>
          <a:prstGeom prst="rect">
            <a:avLst/>
          </a:prstGeom>
        </p:spPr>
      </p:pic>
      <p:pic>
        <p:nvPicPr>
          <p:cNvPr id="104" name="Elemento grafico 103" descr="Uomo">
            <a:extLst>
              <a:ext uri="{FF2B5EF4-FFF2-40B4-BE49-F238E27FC236}">
                <a16:creationId xmlns:a16="http://schemas.microsoft.com/office/drawing/2014/main" id="{4B61C8E9-D206-4018-A9B7-FC3600DAAAA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134785" y="4935202"/>
            <a:ext cx="914400" cy="914400"/>
          </a:xfrm>
          <a:prstGeom prst="rect">
            <a:avLst/>
          </a:prstGeom>
        </p:spPr>
      </p:pic>
      <p:pic>
        <p:nvPicPr>
          <p:cNvPr id="105" name="Elemento grafico 104" descr="Uomo">
            <a:extLst>
              <a:ext uri="{FF2B5EF4-FFF2-40B4-BE49-F238E27FC236}">
                <a16:creationId xmlns:a16="http://schemas.microsoft.com/office/drawing/2014/main" id="{F4EBB686-5F9B-4F61-A00E-68C59388813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457071" y="5446816"/>
            <a:ext cx="914400" cy="914400"/>
          </a:xfrm>
          <a:prstGeom prst="rect">
            <a:avLst/>
          </a:prstGeom>
        </p:spPr>
      </p:pic>
      <p:cxnSp>
        <p:nvCxnSpPr>
          <p:cNvPr id="107" name="Connettore 2 106">
            <a:extLst>
              <a:ext uri="{FF2B5EF4-FFF2-40B4-BE49-F238E27FC236}">
                <a16:creationId xmlns:a16="http://schemas.microsoft.com/office/drawing/2014/main" id="{C1A4C156-B603-40F7-8812-A88EB6F3850A}"/>
              </a:ext>
            </a:extLst>
          </p:cNvPr>
          <p:cNvCxnSpPr>
            <a:stCxn id="9" idx="3"/>
            <a:endCxn id="16" idx="1"/>
          </p:cNvCxnSpPr>
          <p:nvPr/>
        </p:nvCxnSpPr>
        <p:spPr>
          <a:xfrm flipV="1">
            <a:off x="1576465" y="2132351"/>
            <a:ext cx="2111115" cy="914400"/>
          </a:xfrm>
          <a:prstGeom prst="straightConnector1">
            <a:avLst/>
          </a:prstGeom>
          <a:ln w="47625">
            <a:solidFill>
              <a:schemeClr val="accent4">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8" name="Connettore 2 107">
            <a:extLst>
              <a:ext uri="{FF2B5EF4-FFF2-40B4-BE49-F238E27FC236}">
                <a16:creationId xmlns:a16="http://schemas.microsoft.com/office/drawing/2014/main" id="{C3460FA5-4FED-489F-A937-C5170C65B3FB}"/>
              </a:ext>
            </a:extLst>
          </p:cNvPr>
          <p:cNvCxnSpPr>
            <a:cxnSpLocks/>
            <a:stCxn id="9" idx="3"/>
            <a:endCxn id="24" idx="1"/>
          </p:cNvCxnSpPr>
          <p:nvPr/>
        </p:nvCxnSpPr>
        <p:spPr>
          <a:xfrm flipV="1">
            <a:off x="1576465" y="2654207"/>
            <a:ext cx="2405920" cy="392544"/>
          </a:xfrm>
          <a:prstGeom prst="straightConnector1">
            <a:avLst/>
          </a:prstGeom>
          <a:ln w="47625">
            <a:solidFill>
              <a:schemeClr val="accent4">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9" name="Connettore 2 108">
            <a:extLst>
              <a:ext uri="{FF2B5EF4-FFF2-40B4-BE49-F238E27FC236}">
                <a16:creationId xmlns:a16="http://schemas.microsoft.com/office/drawing/2014/main" id="{09DD7B65-1F54-4BAD-A6EF-BDD21BBF11DA}"/>
              </a:ext>
            </a:extLst>
          </p:cNvPr>
          <p:cNvCxnSpPr>
            <a:cxnSpLocks/>
            <a:stCxn id="9" idx="3"/>
            <a:endCxn id="26" idx="1"/>
          </p:cNvCxnSpPr>
          <p:nvPr/>
        </p:nvCxnSpPr>
        <p:spPr>
          <a:xfrm>
            <a:off x="1576465" y="3046751"/>
            <a:ext cx="2728206" cy="119070"/>
          </a:xfrm>
          <a:prstGeom prst="straightConnector1">
            <a:avLst/>
          </a:prstGeom>
          <a:ln w="47625">
            <a:solidFill>
              <a:schemeClr val="accent4">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0" name="Connettore 2 109">
            <a:extLst>
              <a:ext uri="{FF2B5EF4-FFF2-40B4-BE49-F238E27FC236}">
                <a16:creationId xmlns:a16="http://schemas.microsoft.com/office/drawing/2014/main" id="{013F8370-6881-4E8A-ACFA-4DFB06D6FD28}"/>
              </a:ext>
            </a:extLst>
          </p:cNvPr>
          <p:cNvCxnSpPr>
            <a:cxnSpLocks/>
            <a:stCxn id="9" idx="3"/>
            <a:endCxn id="12" idx="1"/>
          </p:cNvCxnSpPr>
          <p:nvPr/>
        </p:nvCxnSpPr>
        <p:spPr>
          <a:xfrm>
            <a:off x="1576465" y="3046751"/>
            <a:ext cx="3018016" cy="652470"/>
          </a:xfrm>
          <a:prstGeom prst="straightConnector1">
            <a:avLst/>
          </a:prstGeom>
          <a:ln w="47625">
            <a:solidFill>
              <a:schemeClr val="accent4">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1" name="Connettore 2 110">
            <a:extLst>
              <a:ext uri="{FF2B5EF4-FFF2-40B4-BE49-F238E27FC236}">
                <a16:creationId xmlns:a16="http://schemas.microsoft.com/office/drawing/2014/main" id="{D6AB68DB-B49F-48B0-8250-D1B5F1ED824E}"/>
              </a:ext>
            </a:extLst>
          </p:cNvPr>
          <p:cNvCxnSpPr>
            <a:cxnSpLocks/>
            <a:stCxn id="10" idx="3"/>
            <a:endCxn id="102" idx="1"/>
          </p:cNvCxnSpPr>
          <p:nvPr/>
        </p:nvCxnSpPr>
        <p:spPr>
          <a:xfrm>
            <a:off x="1613940" y="5030995"/>
            <a:ext cx="3132941" cy="1406421"/>
          </a:xfrm>
          <a:prstGeom prst="straightConnector1">
            <a:avLst/>
          </a:prstGeom>
          <a:ln w="47625">
            <a:solidFill>
              <a:schemeClr val="accent4">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2" name="Connettore 2 111">
            <a:extLst>
              <a:ext uri="{FF2B5EF4-FFF2-40B4-BE49-F238E27FC236}">
                <a16:creationId xmlns:a16="http://schemas.microsoft.com/office/drawing/2014/main" id="{4CFC2823-A3E2-46D2-A475-D582C3A71976}"/>
              </a:ext>
            </a:extLst>
          </p:cNvPr>
          <p:cNvCxnSpPr>
            <a:cxnSpLocks/>
            <a:stCxn id="10" idx="3"/>
            <a:endCxn id="105" idx="1"/>
          </p:cNvCxnSpPr>
          <p:nvPr/>
        </p:nvCxnSpPr>
        <p:spPr>
          <a:xfrm>
            <a:off x="1613940" y="5030995"/>
            <a:ext cx="2843131" cy="873021"/>
          </a:xfrm>
          <a:prstGeom prst="straightConnector1">
            <a:avLst/>
          </a:prstGeom>
          <a:ln w="47625">
            <a:solidFill>
              <a:schemeClr val="accent4">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3" name="Connettore 2 112">
            <a:extLst>
              <a:ext uri="{FF2B5EF4-FFF2-40B4-BE49-F238E27FC236}">
                <a16:creationId xmlns:a16="http://schemas.microsoft.com/office/drawing/2014/main" id="{37A5C3B9-1537-43EC-9B22-CADECD7D1FB2}"/>
              </a:ext>
            </a:extLst>
          </p:cNvPr>
          <p:cNvCxnSpPr>
            <a:cxnSpLocks/>
            <a:stCxn id="10" idx="3"/>
            <a:endCxn id="104" idx="1"/>
          </p:cNvCxnSpPr>
          <p:nvPr/>
        </p:nvCxnSpPr>
        <p:spPr>
          <a:xfrm>
            <a:off x="1613940" y="5030995"/>
            <a:ext cx="2520845" cy="361407"/>
          </a:xfrm>
          <a:prstGeom prst="straightConnector1">
            <a:avLst/>
          </a:prstGeom>
          <a:ln w="47625">
            <a:solidFill>
              <a:schemeClr val="accent4">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4" name="Connettore 2 113">
            <a:extLst>
              <a:ext uri="{FF2B5EF4-FFF2-40B4-BE49-F238E27FC236}">
                <a16:creationId xmlns:a16="http://schemas.microsoft.com/office/drawing/2014/main" id="{C0C14678-E60B-43DA-A0A1-583262B611E1}"/>
              </a:ext>
            </a:extLst>
          </p:cNvPr>
          <p:cNvCxnSpPr>
            <a:cxnSpLocks/>
            <a:stCxn id="10" idx="3"/>
          </p:cNvCxnSpPr>
          <p:nvPr/>
        </p:nvCxnSpPr>
        <p:spPr>
          <a:xfrm flipV="1">
            <a:off x="1613940" y="4989617"/>
            <a:ext cx="2391866" cy="41378"/>
          </a:xfrm>
          <a:prstGeom prst="straightConnector1">
            <a:avLst/>
          </a:prstGeom>
          <a:ln w="47625">
            <a:solidFill>
              <a:schemeClr val="accent4">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61" name="Rettangolo 160">
            <a:extLst>
              <a:ext uri="{FF2B5EF4-FFF2-40B4-BE49-F238E27FC236}">
                <a16:creationId xmlns:a16="http://schemas.microsoft.com/office/drawing/2014/main" id="{58056225-B530-4F87-930E-588ADE178C35}"/>
              </a:ext>
            </a:extLst>
          </p:cNvPr>
          <p:cNvSpPr/>
          <p:nvPr/>
        </p:nvSpPr>
        <p:spPr>
          <a:xfrm>
            <a:off x="8613212" y="125776"/>
            <a:ext cx="3510248" cy="1116503"/>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r>
              <a:rPr lang="it-IT" sz="2000" dirty="0"/>
              <a:t>Caso I(0)=2,  </a:t>
            </a:r>
            <a:r>
              <a:rPr lang="it-IT" sz="2000" dirty="0">
                <a:sym typeface="Symbol" panose="05050102010706020507" pitchFamily="18" charset="2"/>
              </a:rPr>
              <a:t>=4</a:t>
            </a:r>
          </a:p>
          <a:p>
            <a:r>
              <a:rPr lang="it-IT" sz="2000" dirty="0">
                <a:sym typeface="Symbol" panose="05050102010706020507" pitchFamily="18" charset="2"/>
              </a:rPr>
              <a:t>I(1)=I(0)+ I(0)= 2 + 4*2= 10</a:t>
            </a:r>
          </a:p>
        </p:txBody>
      </p:sp>
      <p:sp>
        <p:nvSpPr>
          <p:cNvPr id="106" name="CasellaDiTesto 105">
            <a:extLst>
              <a:ext uri="{FF2B5EF4-FFF2-40B4-BE49-F238E27FC236}">
                <a16:creationId xmlns:a16="http://schemas.microsoft.com/office/drawing/2014/main" id="{3F597778-318F-4777-AC31-B2E4E7DE4312}"/>
              </a:ext>
            </a:extLst>
          </p:cNvPr>
          <p:cNvSpPr txBox="1"/>
          <p:nvPr/>
        </p:nvSpPr>
        <p:spPr>
          <a:xfrm>
            <a:off x="743838" y="1917703"/>
            <a:ext cx="832627" cy="369332"/>
          </a:xfrm>
          <a:prstGeom prst="rect">
            <a:avLst/>
          </a:prstGeom>
          <a:noFill/>
        </p:spPr>
        <p:txBody>
          <a:bodyPr wrap="square">
            <a:spAutoFit/>
          </a:bodyPr>
          <a:lstStyle/>
          <a:p>
            <a:r>
              <a:rPr lang="it-IT" sz="1800" dirty="0"/>
              <a:t>I(0)</a:t>
            </a:r>
            <a:endParaRPr lang="it-IT" dirty="0"/>
          </a:p>
        </p:txBody>
      </p:sp>
      <p:pic>
        <p:nvPicPr>
          <p:cNvPr id="3" name="Elemento grafico 2" descr="Uomo">
            <a:extLst>
              <a:ext uri="{FF2B5EF4-FFF2-40B4-BE49-F238E27FC236}">
                <a16:creationId xmlns:a16="http://schemas.microsoft.com/office/drawing/2014/main" id="{D4A889B9-9278-489E-9BFC-49229FC4927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80156" y="2538901"/>
            <a:ext cx="914400" cy="914400"/>
          </a:xfrm>
          <a:prstGeom prst="rect">
            <a:avLst/>
          </a:prstGeom>
        </p:spPr>
      </p:pic>
      <p:pic>
        <p:nvPicPr>
          <p:cNvPr id="4" name="Elemento grafico 3" descr="Uomo">
            <a:extLst>
              <a:ext uri="{FF2B5EF4-FFF2-40B4-BE49-F238E27FC236}">
                <a16:creationId xmlns:a16="http://schemas.microsoft.com/office/drawing/2014/main" id="{BD94CB46-F255-4328-AA23-04B12428BB1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32556" y="2691301"/>
            <a:ext cx="914400" cy="914400"/>
          </a:xfrm>
          <a:prstGeom prst="rect">
            <a:avLst/>
          </a:prstGeom>
        </p:spPr>
      </p:pic>
      <p:pic>
        <p:nvPicPr>
          <p:cNvPr id="6" name="Elemento grafico 5" descr="Uomo">
            <a:extLst>
              <a:ext uri="{FF2B5EF4-FFF2-40B4-BE49-F238E27FC236}">
                <a16:creationId xmlns:a16="http://schemas.microsoft.com/office/drawing/2014/main" id="{9BE2FCBA-0E99-4288-A8FA-56D2E2936FA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884956" y="2843701"/>
            <a:ext cx="914400" cy="914400"/>
          </a:xfrm>
          <a:prstGeom prst="rect">
            <a:avLst/>
          </a:prstGeom>
        </p:spPr>
      </p:pic>
      <p:pic>
        <p:nvPicPr>
          <p:cNvPr id="7" name="Elemento grafico 6" descr="Uomo">
            <a:extLst>
              <a:ext uri="{FF2B5EF4-FFF2-40B4-BE49-F238E27FC236}">
                <a16:creationId xmlns:a16="http://schemas.microsoft.com/office/drawing/2014/main" id="{B76F626A-CE13-4068-AFBE-B94210D5B76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037356" y="2996101"/>
            <a:ext cx="914400" cy="914400"/>
          </a:xfrm>
          <a:prstGeom prst="rect">
            <a:avLst/>
          </a:prstGeom>
        </p:spPr>
      </p:pic>
      <p:pic>
        <p:nvPicPr>
          <p:cNvPr id="8" name="Elemento grafico 7" descr="Uomo">
            <a:extLst>
              <a:ext uri="{FF2B5EF4-FFF2-40B4-BE49-F238E27FC236}">
                <a16:creationId xmlns:a16="http://schemas.microsoft.com/office/drawing/2014/main" id="{9C80D83F-E6BA-4FF6-992B-71A696FBC84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89756" y="3148501"/>
            <a:ext cx="914400" cy="914400"/>
          </a:xfrm>
          <a:prstGeom prst="rect">
            <a:avLst/>
          </a:prstGeom>
        </p:spPr>
      </p:pic>
      <p:pic>
        <p:nvPicPr>
          <p:cNvPr id="11" name="Elemento grafico 10" descr="Uomo">
            <a:extLst>
              <a:ext uri="{FF2B5EF4-FFF2-40B4-BE49-F238E27FC236}">
                <a16:creationId xmlns:a16="http://schemas.microsoft.com/office/drawing/2014/main" id="{677E36DE-1B02-4BAE-AD53-A0B8376C5C8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660749" y="4905921"/>
            <a:ext cx="914400" cy="914400"/>
          </a:xfrm>
          <a:prstGeom prst="rect">
            <a:avLst/>
          </a:prstGeom>
        </p:spPr>
      </p:pic>
      <p:pic>
        <p:nvPicPr>
          <p:cNvPr id="13" name="Elemento grafico 12" descr="Uomo">
            <a:extLst>
              <a:ext uri="{FF2B5EF4-FFF2-40B4-BE49-F238E27FC236}">
                <a16:creationId xmlns:a16="http://schemas.microsoft.com/office/drawing/2014/main" id="{BC75BC4B-2795-482F-9845-906199AFAC5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813149" y="5058321"/>
            <a:ext cx="914400" cy="914400"/>
          </a:xfrm>
          <a:prstGeom prst="rect">
            <a:avLst/>
          </a:prstGeom>
        </p:spPr>
      </p:pic>
      <p:pic>
        <p:nvPicPr>
          <p:cNvPr id="14" name="Elemento grafico 13" descr="Uomo">
            <a:extLst>
              <a:ext uri="{FF2B5EF4-FFF2-40B4-BE49-F238E27FC236}">
                <a16:creationId xmlns:a16="http://schemas.microsoft.com/office/drawing/2014/main" id="{B57ADEB7-E3A4-48B7-BD7C-282A3F7B84E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65549" y="5210721"/>
            <a:ext cx="914400" cy="914400"/>
          </a:xfrm>
          <a:prstGeom prst="rect">
            <a:avLst/>
          </a:prstGeom>
        </p:spPr>
      </p:pic>
      <p:pic>
        <p:nvPicPr>
          <p:cNvPr id="15" name="Elemento grafico 14" descr="Uomo">
            <a:extLst>
              <a:ext uri="{FF2B5EF4-FFF2-40B4-BE49-F238E27FC236}">
                <a16:creationId xmlns:a16="http://schemas.microsoft.com/office/drawing/2014/main" id="{004D5A34-D9C1-4392-B5CA-D64CBED9F68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17949" y="5363121"/>
            <a:ext cx="914400" cy="914400"/>
          </a:xfrm>
          <a:prstGeom prst="rect">
            <a:avLst/>
          </a:prstGeom>
        </p:spPr>
      </p:pic>
      <p:pic>
        <p:nvPicPr>
          <p:cNvPr id="17" name="Elemento grafico 16" descr="Uomo">
            <a:extLst>
              <a:ext uri="{FF2B5EF4-FFF2-40B4-BE49-F238E27FC236}">
                <a16:creationId xmlns:a16="http://schemas.microsoft.com/office/drawing/2014/main" id="{6112CE75-CC1C-4255-8B09-571BA7C9F92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270349" y="5515521"/>
            <a:ext cx="914400" cy="914400"/>
          </a:xfrm>
          <a:prstGeom prst="rect">
            <a:avLst/>
          </a:prstGeom>
        </p:spPr>
      </p:pic>
      <p:sp>
        <p:nvSpPr>
          <p:cNvPr id="125" name="CasellaDiTesto 124">
            <a:extLst>
              <a:ext uri="{FF2B5EF4-FFF2-40B4-BE49-F238E27FC236}">
                <a16:creationId xmlns:a16="http://schemas.microsoft.com/office/drawing/2014/main" id="{6AFFC1A3-F399-4D67-A6A6-AEF6725BD06C}"/>
              </a:ext>
            </a:extLst>
          </p:cNvPr>
          <p:cNvSpPr txBox="1"/>
          <p:nvPr/>
        </p:nvSpPr>
        <p:spPr>
          <a:xfrm>
            <a:off x="4432086" y="1292268"/>
            <a:ext cx="659570" cy="381228"/>
          </a:xfrm>
          <a:prstGeom prst="rect">
            <a:avLst/>
          </a:prstGeom>
          <a:noFill/>
        </p:spPr>
        <p:txBody>
          <a:bodyPr wrap="square">
            <a:spAutoFit/>
          </a:bodyPr>
          <a:lstStyle/>
          <a:p>
            <a:r>
              <a:rPr lang="it-IT" sz="1800" dirty="0">
                <a:sym typeface="Symbol" panose="05050102010706020507" pitchFamily="18" charset="2"/>
              </a:rPr>
              <a:t>I(0)</a:t>
            </a:r>
            <a:endParaRPr lang="it-IT" dirty="0"/>
          </a:p>
        </p:txBody>
      </p:sp>
      <p:sp>
        <p:nvSpPr>
          <p:cNvPr id="126" name="CasellaDiTesto 125">
            <a:extLst>
              <a:ext uri="{FF2B5EF4-FFF2-40B4-BE49-F238E27FC236}">
                <a16:creationId xmlns:a16="http://schemas.microsoft.com/office/drawing/2014/main" id="{F9D072E5-ABEF-4433-A8CE-A181318EC0EE}"/>
              </a:ext>
            </a:extLst>
          </p:cNvPr>
          <p:cNvSpPr txBox="1"/>
          <p:nvPr/>
        </p:nvSpPr>
        <p:spPr>
          <a:xfrm>
            <a:off x="8065871" y="1322395"/>
            <a:ext cx="738925" cy="369332"/>
          </a:xfrm>
          <a:prstGeom prst="rect">
            <a:avLst/>
          </a:prstGeom>
          <a:noFill/>
        </p:spPr>
        <p:txBody>
          <a:bodyPr wrap="square">
            <a:spAutoFit/>
          </a:bodyPr>
          <a:lstStyle/>
          <a:p>
            <a:r>
              <a:rPr lang="it-IT" sz="1800" dirty="0">
                <a:sym typeface="Symbol" panose="05050102010706020507" pitchFamily="18" charset="2"/>
              </a:rPr>
              <a:t>I(1)</a:t>
            </a:r>
            <a:endParaRPr lang="it-IT" dirty="0"/>
          </a:p>
        </p:txBody>
      </p:sp>
    </p:spTree>
    <p:extLst>
      <p:ext uri="{BB962C8B-B14F-4D97-AF65-F5344CB8AC3E}">
        <p14:creationId xmlns:p14="http://schemas.microsoft.com/office/powerpoint/2010/main" val="6759245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5" name="Rettangolo 4">
            <a:extLst>
              <a:ext uri="{FF2B5EF4-FFF2-40B4-BE49-F238E27FC236}">
                <a16:creationId xmlns:a16="http://schemas.microsoft.com/office/drawing/2014/main" id="{B8DC337F-F193-4029-A160-93F421528AD0}"/>
              </a:ext>
            </a:extLst>
          </p:cNvPr>
          <p:cNvSpPr/>
          <p:nvPr/>
        </p:nvSpPr>
        <p:spPr>
          <a:xfrm>
            <a:off x="155456" y="213994"/>
            <a:ext cx="4610637" cy="1023870"/>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it-IT" sz="3200" dirty="0"/>
              <a:t>Modello esponenziale</a:t>
            </a:r>
          </a:p>
        </p:txBody>
      </p:sp>
      <p:cxnSp>
        <p:nvCxnSpPr>
          <p:cNvPr id="107" name="Connettore 2 106">
            <a:extLst>
              <a:ext uri="{FF2B5EF4-FFF2-40B4-BE49-F238E27FC236}">
                <a16:creationId xmlns:a16="http://schemas.microsoft.com/office/drawing/2014/main" id="{C1A4C156-B603-40F7-8812-A88EB6F3850A}"/>
              </a:ext>
            </a:extLst>
          </p:cNvPr>
          <p:cNvCxnSpPr>
            <a:cxnSpLocks/>
            <a:stCxn id="2" idx="3"/>
          </p:cNvCxnSpPr>
          <p:nvPr/>
        </p:nvCxnSpPr>
        <p:spPr>
          <a:xfrm>
            <a:off x="1039994" y="1985940"/>
            <a:ext cx="2812529" cy="267448"/>
          </a:xfrm>
          <a:prstGeom prst="straightConnector1">
            <a:avLst/>
          </a:prstGeom>
          <a:ln w="47625">
            <a:solidFill>
              <a:schemeClr val="accent4">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61" name="Rettangolo 160">
            <a:extLst>
              <a:ext uri="{FF2B5EF4-FFF2-40B4-BE49-F238E27FC236}">
                <a16:creationId xmlns:a16="http://schemas.microsoft.com/office/drawing/2014/main" id="{58056225-B530-4F87-930E-588ADE178C35}"/>
              </a:ext>
            </a:extLst>
          </p:cNvPr>
          <p:cNvSpPr/>
          <p:nvPr/>
        </p:nvSpPr>
        <p:spPr>
          <a:xfrm>
            <a:off x="8613212" y="125776"/>
            <a:ext cx="3510248" cy="1116503"/>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r>
              <a:rPr lang="it-IT" sz="2000" dirty="0"/>
              <a:t>Caso I(0)=2,  </a:t>
            </a:r>
            <a:r>
              <a:rPr lang="it-IT" sz="2000" dirty="0">
                <a:sym typeface="Symbol" panose="05050102010706020507" pitchFamily="18" charset="2"/>
              </a:rPr>
              <a:t>=4</a:t>
            </a:r>
          </a:p>
          <a:p>
            <a:r>
              <a:rPr lang="it-IT" sz="2000" dirty="0">
                <a:sym typeface="Symbol" panose="05050102010706020507" pitchFamily="18" charset="2"/>
              </a:rPr>
              <a:t>I(2)=I(1)+ I(1)=10+4*10=50…</a:t>
            </a:r>
          </a:p>
        </p:txBody>
      </p:sp>
      <p:sp>
        <p:nvSpPr>
          <p:cNvPr id="106" name="CasellaDiTesto 105">
            <a:extLst>
              <a:ext uri="{FF2B5EF4-FFF2-40B4-BE49-F238E27FC236}">
                <a16:creationId xmlns:a16="http://schemas.microsoft.com/office/drawing/2014/main" id="{3F597778-318F-4777-AC31-B2E4E7DE4312}"/>
              </a:ext>
            </a:extLst>
          </p:cNvPr>
          <p:cNvSpPr txBox="1"/>
          <p:nvPr/>
        </p:nvSpPr>
        <p:spPr>
          <a:xfrm>
            <a:off x="181883" y="6405230"/>
            <a:ext cx="1091401" cy="369332"/>
          </a:xfrm>
          <a:prstGeom prst="rect">
            <a:avLst/>
          </a:prstGeom>
          <a:noFill/>
        </p:spPr>
        <p:txBody>
          <a:bodyPr wrap="square">
            <a:spAutoFit/>
          </a:bodyPr>
          <a:lstStyle/>
          <a:p>
            <a:r>
              <a:rPr lang="it-IT" sz="1800" dirty="0"/>
              <a:t>I(1)=</a:t>
            </a:r>
            <a:r>
              <a:rPr lang="it-IT" dirty="0"/>
              <a:t>10</a:t>
            </a:r>
          </a:p>
        </p:txBody>
      </p:sp>
      <p:pic>
        <p:nvPicPr>
          <p:cNvPr id="2" name="Elemento grafico 1" descr="Uomo">
            <a:extLst>
              <a:ext uri="{FF2B5EF4-FFF2-40B4-BE49-F238E27FC236}">
                <a16:creationId xmlns:a16="http://schemas.microsoft.com/office/drawing/2014/main" id="{B7D88950-3D8A-4C6A-8474-9EC0E4399C5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5594" y="1528740"/>
            <a:ext cx="914400" cy="914400"/>
          </a:xfrm>
          <a:prstGeom prst="rect">
            <a:avLst/>
          </a:prstGeom>
        </p:spPr>
      </p:pic>
      <p:pic>
        <p:nvPicPr>
          <p:cNvPr id="3" name="Elemento grafico 2" descr="Uomo">
            <a:extLst>
              <a:ext uri="{FF2B5EF4-FFF2-40B4-BE49-F238E27FC236}">
                <a16:creationId xmlns:a16="http://schemas.microsoft.com/office/drawing/2014/main" id="{D5A88ADA-B5CA-4D16-BBCA-21D9C77246B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17957" y="1985940"/>
            <a:ext cx="914400" cy="914400"/>
          </a:xfrm>
          <a:prstGeom prst="rect">
            <a:avLst/>
          </a:prstGeom>
        </p:spPr>
      </p:pic>
      <p:pic>
        <p:nvPicPr>
          <p:cNvPr id="4" name="Elemento grafico 3" descr="Uomo">
            <a:extLst>
              <a:ext uri="{FF2B5EF4-FFF2-40B4-BE49-F238E27FC236}">
                <a16:creationId xmlns:a16="http://schemas.microsoft.com/office/drawing/2014/main" id="{800FD5B1-BF9E-463D-9795-AB626B6DC4B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2625" y="2507796"/>
            <a:ext cx="914400" cy="914400"/>
          </a:xfrm>
          <a:prstGeom prst="rect">
            <a:avLst/>
          </a:prstGeom>
        </p:spPr>
      </p:pic>
      <p:pic>
        <p:nvPicPr>
          <p:cNvPr id="6" name="Elemento grafico 5" descr="Uomo">
            <a:extLst>
              <a:ext uri="{FF2B5EF4-FFF2-40B4-BE49-F238E27FC236}">
                <a16:creationId xmlns:a16="http://schemas.microsoft.com/office/drawing/2014/main" id="{8A0295A6-6225-4DAF-B959-AEE3A46C8D2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10594" y="3034205"/>
            <a:ext cx="914400" cy="914400"/>
          </a:xfrm>
          <a:prstGeom prst="rect">
            <a:avLst/>
          </a:prstGeom>
        </p:spPr>
      </p:pic>
      <p:pic>
        <p:nvPicPr>
          <p:cNvPr id="7" name="Elemento grafico 6" descr="Uomo">
            <a:extLst>
              <a:ext uri="{FF2B5EF4-FFF2-40B4-BE49-F238E27FC236}">
                <a16:creationId xmlns:a16="http://schemas.microsoft.com/office/drawing/2014/main" id="{51DB4E8D-406C-4FE1-A3D0-4C3964416D9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82868" y="3528628"/>
            <a:ext cx="914400" cy="914400"/>
          </a:xfrm>
          <a:prstGeom prst="rect">
            <a:avLst/>
          </a:prstGeom>
        </p:spPr>
      </p:pic>
      <p:pic>
        <p:nvPicPr>
          <p:cNvPr id="8" name="Elemento grafico 7" descr="Uomo">
            <a:extLst>
              <a:ext uri="{FF2B5EF4-FFF2-40B4-BE49-F238E27FC236}">
                <a16:creationId xmlns:a16="http://schemas.microsoft.com/office/drawing/2014/main" id="{0A08B522-A1C9-4D98-8375-0CB71D8A9AE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20931" y="4972798"/>
            <a:ext cx="914400" cy="914400"/>
          </a:xfrm>
          <a:prstGeom prst="rect">
            <a:avLst/>
          </a:prstGeom>
        </p:spPr>
      </p:pic>
      <p:pic>
        <p:nvPicPr>
          <p:cNvPr id="11" name="Elemento grafico 10" descr="Uomo">
            <a:extLst>
              <a:ext uri="{FF2B5EF4-FFF2-40B4-BE49-F238E27FC236}">
                <a16:creationId xmlns:a16="http://schemas.microsoft.com/office/drawing/2014/main" id="{93F74DD6-46C3-4AC0-A06C-0535B474C63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0656" y="4035982"/>
            <a:ext cx="914400" cy="914400"/>
          </a:xfrm>
          <a:prstGeom prst="rect">
            <a:avLst/>
          </a:prstGeom>
        </p:spPr>
      </p:pic>
      <p:pic>
        <p:nvPicPr>
          <p:cNvPr id="13" name="Elemento grafico 12" descr="Uomo">
            <a:extLst>
              <a:ext uri="{FF2B5EF4-FFF2-40B4-BE49-F238E27FC236}">
                <a16:creationId xmlns:a16="http://schemas.microsoft.com/office/drawing/2014/main" id="{7FBF57A4-6DD5-482F-BFFB-DC7418409ED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22532" y="4523802"/>
            <a:ext cx="914400" cy="914400"/>
          </a:xfrm>
          <a:prstGeom prst="rect">
            <a:avLst/>
          </a:prstGeom>
        </p:spPr>
      </p:pic>
      <p:pic>
        <p:nvPicPr>
          <p:cNvPr id="14" name="Elemento grafico 13" descr="Uomo">
            <a:extLst>
              <a:ext uri="{FF2B5EF4-FFF2-40B4-BE49-F238E27FC236}">
                <a16:creationId xmlns:a16="http://schemas.microsoft.com/office/drawing/2014/main" id="{4574FC52-0925-4BAA-A83B-A6DAC0CC3CB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46998" y="5932030"/>
            <a:ext cx="914400" cy="914400"/>
          </a:xfrm>
          <a:prstGeom prst="rect">
            <a:avLst/>
          </a:prstGeom>
        </p:spPr>
      </p:pic>
      <p:pic>
        <p:nvPicPr>
          <p:cNvPr id="15" name="Elemento grafico 14" descr="Uomo">
            <a:extLst>
              <a:ext uri="{FF2B5EF4-FFF2-40B4-BE49-F238E27FC236}">
                <a16:creationId xmlns:a16="http://schemas.microsoft.com/office/drawing/2014/main" id="{75B9C360-7140-4178-9F4C-37E6BBEAE64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477141" y="5452414"/>
            <a:ext cx="914400" cy="914400"/>
          </a:xfrm>
          <a:prstGeom prst="rect">
            <a:avLst/>
          </a:prstGeom>
        </p:spPr>
      </p:pic>
      <p:cxnSp>
        <p:nvCxnSpPr>
          <p:cNvPr id="125" name="Connettore 2 124">
            <a:extLst>
              <a:ext uri="{FF2B5EF4-FFF2-40B4-BE49-F238E27FC236}">
                <a16:creationId xmlns:a16="http://schemas.microsoft.com/office/drawing/2014/main" id="{26846B51-D417-4CDF-B402-7B38B859C1B8}"/>
              </a:ext>
            </a:extLst>
          </p:cNvPr>
          <p:cNvCxnSpPr>
            <a:cxnSpLocks/>
            <a:stCxn id="3" idx="3"/>
            <a:endCxn id="28" idx="2"/>
          </p:cNvCxnSpPr>
          <p:nvPr/>
        </p:nvCxnSpPr>
        <p:spPr>
          <a:xfrm>
            <a:off x="1232357" y="2443140"/>
            <a:ext cx="3506652" cy="306345"/>
          </a:xfrm>
          <a:prstGeom prst="straightConnector1">
            <a:avLst/>
          </a:prstGeom>
          <a:ln w="47625">
            <a:solidFill>
              <a:schemeClr val="accent4">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6" name="Connettore 2 125">
            <a:extLst>
              <a:ext uri="{FF2B5EF4-FFF2-40B4-BE49-F238E27FC236}">
                <a16:creationId xmlns:a16="http://schemas.microsoft.com/office/drawing/2014/main" id="{0D612C08-B1A3-4ED0-A9A0-017A134536F3}"/>
              </a:ext>
            </a:extLst>
          </p:cNvPr>
          <p:cNvCxnSpPr>
            <a:cxnSpLocks/>
            <a:stCxn id="4" idx="3"/>
            <a:endCxn id="60" idx="2"/>
          </p:cNvCxnSpPr>
          <p:nvPr/>
        </p:nvCxnSpPr>
        <p:spPr>
          <a:xfrm>
            <a:off x="1387025" y="2964996"/>
            <a:ext cx="4271964" cy="294605"/>
          </a:xfrm>
          <a:prstGeom prst="straightConnector1">
            <a:avLst/>
          </a:prstGeom>
          <a:ln w="47625">
            <a:solidFill>
              <a:schemeClr val="accent4">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7" name="Connettore 2 126">
            <a:extLst>
              <a:ext uri="{FF2B5EF4-FFF2-40B4-BE49-F238E27FC236}">
                <a16:creationId xmlns:a16="http://schemas.microsoft.com/office/drawing/2014/main" id="{1092373F-2C4E-4FB7-B92C-D466DB2A2BC3}"/>
              </a:ext>
            </a:extLst>
          </p:cNvPr>
          <p:cNvCxnSpPr>
            <a:cxnSpLocks/>
            <a:stCxn id="6" idx="3"/>
            <a:endCxn id="52" idx="2"/>
          </p:cNvCxnSpPr>
          <p:nvPr/>
        </p:nvCxnSpPr>
        <p:spPr>
          <a:xfrm>
            <a:off x="1524994" y="3491405"/>
            <a:ext cx="5043106" cy="228227"/>
          </a:xfrm>
          <a:prstGeom prst="straightConnector1">
            <a:avLst/>
          </a:prstGeom>
          <a:ln w="47625">
            <a:solidFill>
              <a:schemeClr val="accent4">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2" name="Connettore 2 131">
            <a:extLst>
              <a:ext uri="{FF2B5EF4-FFF2-40B4-BE49-F238E27FC236}">
                <a16:creationId xmlns:a16="http://schemas.microsoft.com/office/drawing/2014/main" id="{7E12AAFF-7F30-4F16-8E1C-464CCEAA99BF}"/>
              </a:ext>
            </a:extLst>
          </p:cNvPr>
          <p:cNvCxnSpPr>
            <a:cxnSpLocks/>
            <a:stCxn id="7" idx="3"/>
          </p:cNvCxnSpPr>
          <p:nvPr/>
        </p:nvCxnSpPr>
        <p:spPr>
          <a:xfrm>
            <a:off x="1697268" y="3985828"/>
            <a:ext cx="5759570" cy="206058"/>
          </a:xfrm>
          <a:prstGeom prst="straightConnector1">
            <a:avLst/>
          </a:prstGeom>
          <a:ln w="47625">
            <a:solidFill>
              <a:schemeClr val="accent4">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3" name="Connettore 2 132">
            <a:extLst>
              <a:ext uri="{FF2B5EF4-FFF2-40B4-BE49-F238E27FC236}">
                <a16:creationId xmlns:a16="http://schemas.microsoft.com/office/drawing/2014/main" id="{96305A07-71EF-4DD4-AA44-1F19D391AAD8}"/>
              </a:ext>
            </a:extLst>
          </p:cNvPr>
          <p:cNvCxnSpPr>
            <a:cxnSpLocks/>
            <a:stCxn id="11" idx="3"/>
            <a:endCxn id="44" idx="2"/>
          </p:cNvCxnSpPr>
          <p:nvPr/>
        </p:nvCxnSpPr>
        <p:spPr>
          <a:xfrm>
            <a:off x="1855056" y="4493182"/>
            <a:ext cx="6499075" cy="171504"/>
          </a:xfrm>
          <a:prstGeom prst="straightConnector1">
            <a:avLst/>
          </a:prstGeom>
          <a:ln w="47625">
            <a:solidFill>
              <a:schemeClr val="accent4">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4" name="Connettore 2 133">
            <a:extLst>
              <a:ext uri="{FF2B5EF4-FFF2-40B4-BE49-F238E27FC236}">
                <a16:creationId xmlns:a16="http://schemas.microsoft.com/office/drawing/2014/main" id="{003D2BFB-6276-4310-85B9-441A27FC7195}"/>
              </a:ext>
            </a:extLst>
          </p:cNvPr>
          <p:cNvCxnSpPr>
            <a:cxnSpLocks/>
            <a:stCxn id="13" idx="3"/>
            <a:endCxn id="40" idx="2"/>
          </p:cNvCxnSpPr>
          <p:nvPr/>
        </p:nvCxnSpPr>
        <p:spPr>
          <a:xfrm>
            <a:off x="2036932" y="4981002"/>
            <a:ext cx="7175940" cy="151622"/>
          </a:xfrm>
          <a:prstGeom prst="straightConnector1">
            <a:avLst/>
          </a:prstGeom>
          <a:ln w="47625">
            <a:solidFill>
              <a:schemeClr val="accent4">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5" name="Connettore 2 134">
            <a:extLst>
              <a:ext uri="{FF2B5EF4-FFF2-40B4-BE49-F238E27FC236}">
                <a16:creationId xmlns:a16="http://schemas.microsoft.com/office/drawing/2014/main" id="{22F8BC53-B559-437B-B749-4621E0D53983}"/>
              </a:ext>
            </a:extLst>
          </p:cNvPr>
          <p:cNvCxnSpPr>
            <a:cxnSpLocks/>
            <a:endCxn id="36" idx="2"/>
          </p:cNvCxnSpPr>
          <p:nvPr/>
        </p:nvCxnSpPr>
        <p:spPr>
          <a:xfrm>
            <a:off x="2245104" y="5419860"/>
            <a:ext cx="7897345" cy="173510"/>
          </a:xfrm>
          <a:prstGeom prst="straightConnector1">
            <a:avLst/>
          </a:prstGeom>
          <a:ln w="47625">
            <a:solidFill>
              <a:schemeClr val="accent4">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6" name="Connettore 2 135">
            <a:extLst>
              <a:ext uri="{FF2B5EF4-FFF2-40B4-BE49-F238E27FC236}">
                <a16:creationId xmlns:a16="http://schemas.microsoft.com/office/drawing/2014/main" id="{48140889-0DD3-421F-B124-58A93B045525}"/>
              </a:ext>
            </a:extLst>
          </p:cNvPr>
          <p:cNvCxnSpPr>
            <a:cxnSpLocks/>
            <a:stCxn id="15" idx="3"/>
            <a:endCxn id="32" idx="2"/>
          </p:cNvCxnSpPr>
          <p:nvPr/>
        </p:nvCxnSpPr>
        <p:spPr>
          <a:xfrm>
            <a:off x="2391541" y="5909614"/>
            <a:ext cx="8652882" cy="165330"/>
          </a:xfrm>
          <a:prstGeom prst="straightConnector1">
            <a:avLst/>
          </a:prstGeom>
          <a:ln w="47625">
            <a:solidFill>
              <a:schemeClr val="accent4">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7" name="Connettore 2 136">
            <a:extLst>
              <a:ext uri="{FF2B5EF4-FFF2-40B4-BE49-F238E27FC236}">
                <a16:creationId xmlns:a16="http://schemas.microsoft.com/office/drawing/2014/main" id="{6B791AA4-7747-4B18-853C-C4C198824205}"/>
              </a:ext>
            </a:extLst>
          </p:cNvPr>
          <p:cNvCxnSpPr>
            <a:cxnSpLocks/>
            <a:stCxn id="14" idx="3"/>
            <a:endCxn id="68" idx="2"/>
          </p:cNvCxnSpPr>
          <p:nvPr/>
        </p:nvCxnSpPr>
        <p:spPr>
          <a:xfrm>
            <a:off x="2561398" y="6389230"/>
            <a:ext cx="9377235" cy="162056"/>
          </a:xfrm>
          <a:prstGeom prst="straightConnector1">
            <a:avLst/>
          </a:prstGeom>
          <a:ln w="47625">
            <a:solidFill>
              <a:schemeClr val="accent4">
                <a:lumMod val="5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18" name="Elemento grafico 17" descr="Uomo">
            <a:extLst>
              <a:ext uri="{FF2B5EF4-FFF2-40B4-BE49-F238E27FC236}">
                <a16:creationId xmlns:a16="http://schemas.microsoft.com/office/drawing/2014/main" id="{C1141C46-06D9-4272-A11E-552B35308B6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938123" y="916369"/>
            <a:ext cx="914400" cy="914400"/>
          </a:xfrm>
          <a:prstGeom prst="rect">
            <a:avLst/>
          </a:prstGeom>
        </p:spPr>
      </p:pic>
      <p:pic>
        <p:nvPicPr>
          <p:cNvPr id="19" name="Elemento grafico 18" descr="Uomo">
            <a:extLst>
              <a:ext uri="{FF2B5EF4-FFF2-40B4-BE49-F238E27FC236}">
                <a16:creationId xmlns:a16="http://schemas.microsoft.com/office/drawing/2014/main" id="{AA96A65F-B1D2-4377-A9AF-B7F6663BB55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090523" y="1068769"/>
            <a:ext cx="914400" cy="914400"/>
          </a:xfrm>
          <a:prstGeom prst="rect">
            <a:avLst/>
          </a:prstGeom>
        </p:spPr>
      </p:pic>
      <p:pic>
        <p:nvPicPr>
          <p:cNvPr id="20" name="Elemento grafico 19" descr="Uomo">
            <a:extLst>
              <a:ext uri="{FF2B5EF4-FFF2-40B4-BE49-F238E27FC236}">
                <a16:creationId xmlns:a16="http://schemas.microsoft.com/office/drawing/2014/main" id="{272896BF-8F04-4668-90E6-4E28A3F6ED7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242923" y="1221169"/>
            <a:ext cx="914400" cy="914400"/>
          </a:xfrm>
          <a:prstGeom prst="rect">
            <a:avLst/>
          </a:prstGeom>
        </p:spPr>
      </p:pic>
      <p:pic>
        <p:nvPicPr>
          <p:cNvPr id="21" name="Elemento grafico 20" descr="Uomo">
            <a:extLst>
              <a:ext uri="{FF2B5EF4-FFF2-40B4-BE49-F238E27FC236}">
                <a16:creationId xmlns:a16="http://schemas.microsoft.com/office/drawing/2014/main" id="{CA7115F3-37ED-464D-BAAD-F33C2E7E4FF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395323" y="1373569"/>
            <a:ext cx="914400" cy="914400"/>
          </a:xfrm>
          <a:prstGeom prst="rect">
            <a:avLst/>
          </a:prstGeom>
        </p:spPr>
      </p:pic>
      <p:pic>
        <p:nvPicPr>
          <p:cNvPr id="23" name="Elemento grafico 22" descr="Uomo">
            <a:extLst>
              <a:ext uri="{FF2B5EF4-FFF2-40B4-BE49-F238E27FC236}">
                <a16:creationId xmlns:a16="http://schemas.microsoft.com/office/drawing/2014/main" id="{7D89D1BD-85C1-4455-8264-2A3375F35CA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24609" y="1377885"/>
            <a:ext cx="914400" cy="914400"/>
          </a:xfrm>
          <a:prstGeom prst="rect">
            <a:avLst/>
          </a:prstGeom>
        </p:spPr>
      </p:pic>
      <p:pic>
        <p:nvPicPr>
          <p:cNvPr id="25" name="Elemento grafico 24" descr="Uomo">
            <a:extLst>
              <a:ext uri="{FF2B5EF4-FFF2-40B4-BE49-F238E27FC236}">
                <a16:creationId xmlns:a16="http://schemas.microsoft.com/office/drawing/2014/main" id="{C09998AC-131D-4B16-8E24-9B9B73F43B1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977009" y="1530285"/>
            <a:ext cx="914400" cy="914400"/>
          </a:xfrm>
          <a:prstGeom prst="rect">
            <a:avLst/>
          </a:prstGeom>
        </p:spPr>
      </p:pic>
      <p:pic>
        <p:nvPicPr>
          <p:cNvPr id="27" name="Elemento grafico 26" descr="Uomo">
            <a:extLst>
              <a:ext uri="{FF2B5EF4-FFF2-40B4-BE49-F238E27FC236}">
                <a16:creationId xmlns:a16="http://schemas.microsoft.com/office/drawing/2014/main" id="{45321BC5-FF36-498D-A538-E8E6F37CAC8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129409" y="1682685"/>
            <a:ext cx="914400" cy="914400"/>
          </a:xfrm>
          <a:prstGeom prst="rect">
            <a:avLst/>
          </a:prstGeom>
        </p:spPr>
      </p:pic>
      <p:pic>
        <p:nvPicPr>
          <p:cNvPr id="28" name="Elemento grafico 27" descr="Uomo">
            <a:extLst>
              <a:ext uri="{FF2B5EF4-FFF2-40B4-BE49-F238E27FC236}">
                <a16:creationId xmlns:a16="http://schemas.microsoft.com/office/drawing/2014/main" id="{F5EF0321-0BD8-4C83-8C6A-58998C7D575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281809" y="1835085"/>
            <a:ext cx="914400" cy="914400"/>
          </a:xfrm>
          <a:prstGeom prst="rect">
            <a:avLst/>
          </a:prstGeom>
        </p:spPr>
      </p:pic>
      <p:pic>
        <p:nvPicPr>
          <p:cNvPr id="29" name="Elemento grafico 28" descr="Uomo">
            <a:extLst>
              <a:ext uri="{FF2B5EF4-FFF2-40B4-BE49-F238E27FC236}">
                <a16:creationId xmlns:a16="http://schemas.microsoft.com/office/drawing/2014/main" id="{80DD3843-1788-4580-BBDE-68A418AE076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130023" y="4703344"/>
            <a:ext cx="914400" cy="914400"/>
          </a:xfrm>
          <a:prstGeom prst="rect">
            <a:avLst/>
          </a:prstGeom>
        </p:spPr>
      </p:pic>
      <p:pic>
        <p:nvPicPr>
          <p:cNvPr id="30" name="Elemento grafico 29" descr="Uomo">
            <a:extLst>
              <a:ext uri="{FF2B5EF4-FFF2-40B4-BE49-F238E27FC236}">
                <a16:creationId xmlns:a16="http://schemas.microsoft.com/office/drawing/2014/main" id="{BE6A8D98-C4EF-4DD4-8A91-DD071A9C820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82423" y="4855744"/>
            <a:ext cx="914400" cy="914400"/>
          </a:xfrm>
          <a:prstGeom prst="rect">
            <a:avLst/>
          </a:prstGeom>
        </p:spPr>
      </p:pic>
      <p:pic>
        <p:nvPicPr>
          <p:cNvPr id="31" name="Elemento grafico 30" descr="Uomo">
            <a:extLst>
              <a:ext uri="{FF2B5EF4-FFF2-40B4-BE49-F238E27FC236}">
                <a16:creationId xmlns:a16="http://schemas.microsoft.com/office/drawing/2014/main" id="{80A03A2B-E70C-46AF-93DF-1ADDBA3E70E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34823" y="5008144"/>
            <a:ext cx="914400" cy="914400"/>
          </a:xfrm>
          <a:prstGeom prst="rect">
            <a:avLst/>
          </a:prstGeom>
        </p:spPr>
      </p:pic>
      <p:pic>
        <p:nvPicPr>
          <p:cNvPr id="32" name="Elemento grafico 31" descr="Uomo">
            <a:extLst>
              <a:ext uri="{FF2B5EF4-FFF2-40B4-BE49-F238E27FC236}">
                <a16:creationId xmlns:a16="http://schemas.microsoft.com/office/drawing/2014/main" id="{5EA8C33C-CC25-4A85-A9A0-D7EFE9449D3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587223" y="5160544"/>
            <a:ext cx="914400" cy="914400"/>
          </a:xfrm>
          <a:prstGeom prst="rect">
            <a:avLst/>
          </a:prstGeom>
        </p:spPr>
      </p:pic>
      <p:pic>
        <p:nvPicPr>
          <p:cNvPr id="33" name="Elemento grafico 32" descr="Uomo">
            <a:extLst>
              <a:ext uri="{FF2B5EF4-FFF2-40B4-BE49-F238E27FC236}">
                <a16:creationId xmlns:a16="http://schemas.microsoft.com/office/drawing/2014/main" id="{174444A3-BCAA-45DD-9882-CA1F12AA232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228049" y="4221770"/>
            <a:ext cx="914400" cy="914400"/>
          </a:xfrm>
          <a:prstGeom prst="rect">
            <a:avLst/>
          </a:prstGeom>
        </p:spPr>
      </p:pic>
      <p:pic>
        <p:nvPicPr>
          <p:cNvPr id="34" name="Elemento grafico 33" descr="Uomo">
            <a:extLst>
              <a:ext uri="{FF2B5EF4-FFF2-40B4-BE49-F238E27FC236}">
                <a16:creationId xmlns:a16="http://schemas.microsoft.com/office/drawing/2014/main" id="{BCECEDB3-C45E-450D-B478-6B5B97B078E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380449" y="4374170"/>
            <a:ext cx="914400" cy="914400"/>
          </a:xfrm>
          <a:prstGeom prst="rect">
            <a:avLst/>
          </a:prstGeom>
        </p:spPr>
      </p:pic>
      <p:pic>
        <p:nvPicPr>
          <p:cNvPr id="35" name="Elemento grafico 34" descr="Uomo">
            <a:extLst>
              <a:ext uri="{FF2B5EF4-FFF2-40B4-BE49-F238E27FC236}">
                <a16:creationId xmlns:a16="http://schemas.microsoft.com/office/drawing/2014/main" id="{FA4751E7-A9D2-4FCE-B43F-C9C71753BBA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532849" y="4526570"/>
            <a:ext cx="914400" cy="914400"/>
          </a:xfrm>
          <a:prstGeom prst="rect">
            <a:avLst/>
          </a:prstGeom>
        </p:spPr>
      </p:pic>
      <p:pic>
        <p:nvPicPr>
          <p:cNvPr id="36" name="Elemento grafico 35" descr="Uomo">
            <a:extLst>
              <a:ext uri="{FF2B5EF4-FFF2-40B4-BE49-F238E27FC236}">
                <a16:creationId xmlns:a16="http://schemas.microsoft.com/office/drawing/2014/main" id="{B4F22449-3512-42A7-808A-0A47ABFC2F9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685249" y="4678970"/>
            <a:ext cx="914400" cy="914400"/>
          </a:xfrm>
          <a:prstGeom prst="rect">
            <a:avLst/>
          </a:prstGeom>
        </p:spPr>
      </p:pic>
      <p:pic>
        <p:nvPicPr>
          <p:cNvPr id="37" name="Elemento grafico 36" descr="Uomo">
            <a:extLst>
              <a:ext uri="{FF2B5EF4-FFF2-40B4-BE49-F238E27FC236}">
                <a16:creationId xmlns:a16="http://schemas.microsoft.com/office/drawing/2014/main" id="{5B96353F-10FF-43A8-A41D-37691D53858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298472" y="3761024"/>
            <a:ext cx="914400" cy="914400"/>
          </a:xfrm>
          <a:prstGeom prst="rect">
            <a:avLst/>
          </a:prstGeom>
        </p:spPr>
      </p:pic>
      <p:pic>
        <p:nvPicPr>
          <p:cNvPr id="38" name="Elemento grafico 37" descr="Uomo">
            <a:extLst>
              <a:ext uri="{FF2B5EF4-FFF2-40B4-BE49-F238E27FC236}">
                <a16:creationId xmlns:a16="http://schemas.microsoft.com/office/drawing/2014/main" id="{FA3613FC-05A2-4F71-ADDF-6AB0307D79B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450872" y="3913424"/>
            <a:ext cx="914400" cy="914400"/>
          </a:xfrm>
          <a:prstGeom prst="rect">
            <a:avLst/>
          </a:prstGeom>
        </p:spPr>
      </p:pic>
      <p:pic>
        <p:nvPicPr>
          <p:cNvPr id="39" name="Elemento grafico 38" descr="Uomo">
            <a:extLst>
              <a:ext uri="{FF2B5EF4-FFF2-40B4-BE49-F238E27FC236}">
                <a16:creationId xmlns:a16="http://schemas.microsoft.com/office/drawing/2014/main" id="{50B62C6F-27C1-4B3A-8927-3ED86F92666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603272" y="4065824"/>
            <a:ext cx="914400" cy="914400"/>
          </a:xfrm>
          <a:prstGeom prst="rect">
            <a:avLst/>
          </a:prstGeom>
        </p:spPr>
      </p:pic>
      <p:pic>
        <p:nvPicPr>
          <p:cNvPr id="40" name="Elemento grafico 39" descr="Uomo">
            <a:extLst>
              <a:ext uri="{FF2B5EF4-FFF2-40B4-BE49-F238E27FC236}">
                <a16:creationId xmlns:a16="http://schemas.microsoft.com/office/drawing/2014/main" id="{D9E399AF-801E-4FC9-B49D-22E4EDFB0BD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755672" y="4218224"/>
            <a:ext cx="914400" cy="914400"/>
          </a:xfrm>
          <a:prstGeom prst="rect">
            <a:avLst/>
          </a:prstGeom>
        </p:spPr>
      </p:pic>
      <p:pic>
        <p:nvPicPr>
          <p:cNvPr id="41" name="Elemento grafico 40" descr="Uomo">
            <a:extLst>
              <a:ext uri="{FF2B5EF4-FFF2-40B4-BE49-F238E27FC236}">
                <a16:creationId xmlns:a16="http://schemas.microsoft.com/office/drawing/2014/main" id="{D03264C2-FA94-4463-86BE-F3872761E4A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439731" y="3293086"/>
            <a:ext cx="914400" cy="914400"/>
          </a:xfrm>
          <a:prstGeom prst="rect">
            <a:avLst/>
          </a:prstGeom>
        </p:spPr>
      </p:pic>
      <p:pic>
        <p:nvPicPr>
          <p:cNvPr id="42" name="Elemento grafico 41" descr="Uomo">
            <a:extLst>
              <a:ext uri="{FF2B5EF4-FFF2-40B4-BE49-F238E27FC236}">
                <a16:creationId xmlns:a16="http://schemas.microsoft.com/office/drawing/2014/main" id="{D0D5571A-2CF1-4551-A164-5313CC0939F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92131" y="3445486"/>
            <a:ext cx="914400" cy="914400"/>
          </a:xfrm>
          <a:prstGeom prst="rect">
            <a:avLst/>
          </a:prstGeom>
        </p:spPr>
      </p:pic>
      <p:pic>
        <p:nvPicPr>
          <p:cNvPr id="43" name="Elemento grafico 42" descr="Uomo">
            <a:extLst>
              <a:ext uri="{FF2B5EF4-FFF2-40B4-BE49-F238E27FC236}">
                <a16:creationId xmlns:a16="http://schemas.microsoft.com/office/drawing/2014/main" id="{3BFFA8DA-898A-422C-8A16-E811985F4BE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44531" y="3597886"/>
            <a:ext cx="914400" cy="914400"/>
          </a:xfrm>
          <a:prstGeom prst="rect">
            <a:avLst/>
          </a:prstGeom>
        </p:spPr>
      </p:pic>
      <p:pic>
        <p:nvPicPr>
          <p:cNvPr id="44" name="Elemento grafico 43" descr="Uomo">
            <a:extLst>
              <a:ext uri="{FF2B5EF4-FFF2-40B4-BE49-F238E27FC236}">
                <a16:creationId xmlns:a16="http://schemas.microsoft.com/office/drawing/2014/main" id="{0EE4F7F6-C7A4-4B22-8E01-E8D6E8E9E63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896931" y="3750286"/>
            <a:ext cx="914400" cy="914400"/>
          </a:xfrm>
          <a:prstGeom prst="rect">
            <a:avLst/>
          </a:prstGeom>
        </p:spPr>
      </p:pic>
      <p:pic>
        <p:nvPicPr>
          <p:cNvPr id="45" name="Elemento grafico 44" descr="Uomo">
            <a:extLst>
              <a:ext uri="{FF2B5EF4-FFF2-40B4-BE49-F238E27FC236}">
                <a16:creationId xmlns:a16="http://schemas.microsoft.com/office/drawing/2014/main" id="{BFBA1A4F-260E-484F-8976-CE969CDD28E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542438" y="2821203"/>
            <a:ext cx="914400" cy="914400"/>
          </a:xfrm>
          <a:prstGeom prst="rect">
            <a:avLst/>
          </a:prstGeom>
        </p:spPr>
      </p:pic>
      <p:pic>
        <p:nvPicPr>
          <p:cNvPr id="46" name="Elemento grafico 45" descr="Uomo">
            <a:extLst>
              <a:ext uri="{FF2B5EF4-FFF2-40B4-BE49-F238E27FC236}">
                <a16:creationId xmlns:a16="http://schemas.microsoft.com/office/drawing/2014/main" id="{6F4716F7-1C8F-470A-9B44-DDDC5BC8C5C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694838" y="2973603"/>
            <a:ext cx="914400" cy="914400"/>
          </a:xfrm>
          <a:prstGeom prst="rect">
            <a:avLst/>
          </a:prstGeom>
        </p:spPr>
      </p:pic>
      <p:pic>
        <p:nvPicPr>
          <p:cNvPr id="47" name="Elemento grafico 46" descr="Uomo">
            <a:extLst>
              <a:ext uri="{FF2B5EF4-FFF2-40B4-BE49-F238E27FC236}">
                <a16:creationId xmlns:a16="http://schemas.microsoft.com/office/drawing/2014/main" id="{968454A1-8F8F-40F5-A3F8-59120A07E2E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847238" y="3126003"/>
            <a:ext cx="914400" cy="914400"/>
          </a:xfrm>
          <a:prstGeom prst="rect">
            <a:avLst/>
          </a:prstGeom>
        </p:spPr>
      </p:pic>
      <p:pic>
        <p:nvPicPr>
          <p:cNvPr id="48" name="Elemento grafico 47" descr="Uomo">
            <a:extLst>
              <a:ext uri="{FF2B5EF4-FFF2-40B4-BE49-F238E27FC236}">
                <a16:creationId xmlns:a16="http://schemas.microsoft.com/office/drawing/2014/main" id="{4F1C58D6-0343-40DF-9AD4-DB2A1C939DE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999638" y="3278403"/>
            <a:ext cx="914400" cy="914400"/>
          </a:xfrm>
          <a:prstGeom prst="rect">
            <a:avLst/>
          </a:prstGeom>
        </p:spPr>
      </p:pic>
      <p:pic>
        <p:nvPicPr>
          <p:cNvPr id="49" name="Elemento grafico 48" descr="Uomo">
            <a:extLst>
              <a:ext uri="{FF2B5EF4-FFF2-40B4-BE49-F238E27FC236}">
                <a16:creationId xmlns:a16="http://schemas.microsoft.com/office/drawing/2014/main" id="{88A49B98-CBD0-45F0-9F02-4A23008CD3F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661664" y="2354008"/>
            <a:ext cx="914400" cy="914400"/>
          </a:xfrm>
          <a:prstGeom prst="rect">
            <a:avLst/>
          </a:prstGeom>
        </p:spPr>
      </p:pic>
      <p:pic>
        <p:nvPicPr>
          <p:cNvPr id="50" name="Elemento grafico 49" descr="Uomo">
            <a:extLst>
              <a:ext uri="{FF2B5EF4-FFF2-40B4-BE49-F238E27FC236}">
                <a16:creationId xmlns:a16="http://schemas.microsoft.com/office/drawing/2014/main" id="{CF23FE47-7110-4F71-913C-18350F8D691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814064" y="2506408"/>
            <a:ext cx="914400" cy="914400"/>
          </a:xfrm>
          <a:prstGeom prst="rect">
            <a:avLst/>
          </a:prstGeom>
        </p:spPr>
      </p:pic>
      <p:pic>
        <p:nvPicPr>
          <p:cNvPr id="51" name="Elemento grafico 50" descr="Uomo">
            <a:extLst>
              <a:ext uri="{FF2B5EF4-FFF2-40B4-BE49-F238E27FC236}">
                <a16:creationId xmlns:a16="http://schemas.microsoft.com/office/drawing/2014/main" id="{978E9053-9E7B-433B-892F-752D769839B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966464" y="2658808"/>
            <a:ext cx="914400" cy="914400"/>
          </a:xfrm>
          <a:prstGeom prst="rect">
            <a:avLst/>
          </a:prstGeom>
        </p:spPr>
      </p:pic>
      <p:pic>
        <p:nvPicPr>
          <p:cNvPr id="52" name="Elemento grafico 51" descr="Uomo">
            <a:extLst>
              <a:ext uri="{FF2B5EF4-FFF2-40B4-BE49-F238E27FC236}">
                <a16:creationId xmlns:a16="http://schemas.microsoft.com/office/drawing/2014/main" id="{330D1C94-B1B1-43F3-8ECE-46936DD96D2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110900" y="2805232"/>
            <a:ext cx="914400" cy="914400"/>
          </a:xfrm>
          <a:prstGeom prst="rect">
            <a:avLst/>
          </a:prstGeom>
        </p:spPr>
      </p:pic>
      <p:pic>
        <p:nvPicPr>
          <p:cNvPr id="53" name="Elemento grafico 52" descr="Uomo">
            <a:extLst>
              <a:ext uri="{FF2B5EF4-FFF2-40B4-BE49-F238E27FC236}">
                <a16:creationId xmlns:a16="http://schemas.microsoft.com/office/drawing/2014/main" id="{6F2C149A-28D5-4916-A13C-ED4DEC1ACB0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51653" y="1847419"/>
            <a:ext cx="914400" cy="914400"/>
          </a:xfrm>
          <a:prstGeom prst="rect">
            <a:avLst/>
          </a:prstGeom>
        </p:spPr>
      </p:pic>
      <p:pic>
        <p:nvPicPr>
          <p:cNvPr id="58" name="Elemento grafico 57" descr="Uomo">
            <a:extLst>
              <a:ext uri="{FF2B5EF4-FFF2-40B4-BE49-F238E27FC236}">
                <a16:creationId xmlns:a16="http://schemas.microsoft.com/office/drawing/2014/main" id="{CC0A31A4-3525-4650-B058-C2020D2E121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904053" y="1999819"/>
            <a:ext cx="914400" cy="914400"/>
          </a:xfrm>
          <a:prstGeom prst="rect">
            <a:avLst/>
          </a:prstGeom>
        </p:spPr>
      </p:pic>
      <p:pic>
        <p:nvPicPr>
          <p:cNvPr id="59" name="Elemento grafico 58" descr="Uomo">
            <a:extLst>
              <a:ext uri="{FF2B5EF4-FFF2-40B4-BE49-F238E27FC236}">
                <a16:creationId xmlns:a16="http://schemas.microsoft.com/office/drawing/2014/main" id="{730BAFA8-1694-476D-BCAB-675B31CFBFD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063820" y="2172510"/>
            <a:ext cx="914400" cy="914400"/>
          </a:xfrm>
          <a:prstGeom prst="rect">
            <a:avLst/>
          </a:prstGeom>
        </p:spPr>
      </p:pic>
      <p:pic>
        <p:nvPicPr>
          <p:cNvPr id="60" name="Elemento grafico 59" descr="Uomo">
            <a:extLst>
              <a:ext uri="{FF2B5EF4-FFF2-40B4-BE49-F238E27FC236}">
                <a16:creationId xmlns:a16="http://schemas.microsoft.com/office/drawing/2014/main" id="{FB55F6CC-9787-4BB9-8427-63FC1B00D23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201789" y="2345201"/>
            <a:ext cx="914400" cy="914400"/>
          </a:xfrm>
          <a:prstGeom prst="rect">
            <a:avLst/>
          </a:prstGeom>
        </p:spPr>
      </p:pic>
      <p:pic>
        <p:nvPicPr>
          <p:cNvPr id="61" name="Elemento grafico 60" descr="Uomo">
            <a:extLst>
              <a:ext uri="{FF2B5EF4-FFF2-40B4-BE49-F238E27FC236}">
                <a16:creationId xmlns:a16="http://schemas.microsoft.com/office/drawing/2014/main" id="{9A6764EB-9A26-42B2-8385-D4956C677EF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024233" y="5179686"/>
            <a:ext cx="914400" cy="914400"/>
          </a:xfrm>
          <a:prstGeom prst="rect">
            <a:avLst/>
          </a:prstGeom>
        </p:spPr>
      </p:pic>
      <p:pic>
        <p:nvPicPr>
          <p:cNvPr id="66" name="Elemento grafico 65" descr="Uomo">
            <a:extLst>
              <a:ext uri="{FF2B5EF4-FFF2-40B4-BE49-F238E27FC236}">
                <a16:creationId xmlns:a16="http://schemas.microsoft.com/office/drawing/2014/main" id="{3A21D21B-7AC1-4002-A64A-A731D477A32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176633" y="5332086"/>
            <a:ext cx="914400" cy="914400"/>
          </a:xfrm>
          <a:prstGeom prst="rect">
            <a:avLst/>
          </a:prstGeom>
        </p:spPr>
      </p:pic>
      <p:pic>
        <p:nvPicPr>
          <p:cNvPr id="67" name="Elemento grafico 66" descr="Uomo">
            <a:extLst>
              <a:ext uri="{FF2B5EF4-FFF2-40B4-BE49-F238E27FC236}">
                <a16:creationId xmlns:a16="http://schemas.microsoft.com/office/drawing/2014/main" id="{E13F1C5E-E628-4F72-A685-57D4020E2C0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329033" y="5484486"/>
            <a:ext cx="914400" cy="914400"/>
          </a:xfrm>
          <a:prstGeom prst="rect">
            <a:avLst/>
          </a:prstGeom>
        </p:spPr>
      </p:pic>
      <p:pic>
        <p:nvPicPr>
          <p:cNvPr id="68" name="Elemento grafico 67" descr="Uomo">
            <a:extLst>
              <a:ext uri="{FF2B5EF4-FFF2-40B4-BE49-F238E27FC236}">
                <a16:creationId xmlns:a16="http://schemas.microsoft.com/office/drawing/2014/main" id="{CC8C1ED7-6628-40F1-A4DE-BB4388D70F8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81433" y="5636886"/>
            <a:ext cx="914400" cy="914400"/>
          </a:xfrm>
          <a:prstGeom prst="rect">
            <a:avLst/>
          </a:prstGeom>
        </p:spPr>
      </p:pic>
      <p:sp>
        <p:nvSpPr>
          <p:cNvPr id="212" name="CasellaDiTesto 211">
            <a:extLst>
              <a:ext uri="{FF2B5EF4-FFF2-40B4-BE49-F238E27FC236}">
                <a16:creationId xmlns:a16="http://schemas.microsoft.com/office/drawing/2014/main" id="{B45E5CC5-B6A3-4FD0-B44F-3DAA37560923}"/>
              </a:ext>
            </a:extLst>
          </p:cNvPr>
          <p:cNvSpPr txBox="1"/>
          <p:nvPr/>
        </p:nvSpPr>
        <p:spPr>
          <a:xfrm>
            <a:off x="7744531" y="2354008"/>
            <a:ext cx="706341" cy="369332"/>
          </a:xfrm>
          <a:prstGeom prst="rect">
            <a:avLst/>
          </a:prstGeom>
          <a:noFill/>
        </p:spPr>
        <p:txBody>
          <a:bodyPr wrap="square">
            <a:spAutoFit/>
          </a:bodyPr>
          <a:lstStyle/>
          <a:p>
            <a:r>
              <a:rPr lang="it-IT" sz="1800" dirty="0">
                <a:sym typeface="Symbol" panose="05050102010706020507" pitchFamily="18" charset="2"/>
              </a:rPr>
              <a:t>I(1)</a:t>
            </a:r>
            <a:endParaRPr lang="it-IT" dirty="0"/>
          </a:p>
        </p:txBody>
      </p:sp>
    </p:spTree>
    <p:extLst>
      <p:ext uri="{BB962C8B-B14F-4D97-AF65-F5344CB8AC3E}">
        <p14:creationId xmlns:p14="http://schemas.microsoft.com/office/powerpoint/2010/main" val="33893136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2ADDC6E-8985-4099-9EF0-BAD4A17A345A}"/>
              </a:ext>
            </a:extLst>
          </p:cNvPr>
          <p:cNvSpPr>
            <a:spLocks noGrp="1"/>
          </p:cNvSpPr>
          <p:nvPr>
            <p:ph type="title"/>
          </p:nvPr>
        </p:nvSpPr>
        <p:spPr/>
        <p:txBody>
          <a:bodyPr/>
          <a:lstStyle/>
          <a:p>
            <a:endParaRPr lang="it-IT"/>
          </a:p>
        </p:txBody>
      </p:sp>
      <p:graphicFrame>
        <p:nvGraphicFramePr>
          <p:cNvPr id="8" name="Segnaposto contenuto 7">
            <a:extLst>
              <a:ext uri="{FF2B5EF4-FFF2-40B4-BE49-F238E27FC236}">
                <a16:creationId xmlns:a16="http://schemas.microsoft.com/office/drawing/2014/main" id="{C742D0A4-6E83-4750-92E9-4A7B00B10FC1}"/>
              </a:ext>
            </a:extLst>
          </p:cNvPr>
          <p:cNvGraphicFramePr>
            <a:graphicFrameLocks noGrp="1"/>
          </p:cNvGraphicFramePr>
          <p:nvPr>
            <p:ph idx="1"/>
          </p:nvPr>
        </p:nvGraphicFramePr>
        <p:xfrm>
          <a:off x="914400" y="2076450"/>
          <a:ext cx="10353675" cy="37147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a:extLst>
              <a:ext uri="{FF2B5EF4-FFF2-40B4-BE49-F238E27FC236}">
                <a16:creationId xmlns:a16="http://schemas.microsoft.com/office/drawing/2014/main" id="{62A83618-A150-485E-BC43-DE4D5FB2926E}"/>
              </a:ext>
            </a:extLst>
          </p:cNvPr>
          <p:cNvPicPr>
            <a:picLocks noChangeAspect="1"/>
          </p:cNvPicPr>
          <p:nvPr/>
        </p:nvPicPr>
        <p:blipFill rotWithShape="1">
          <a:blip r:embed="rId7"/>
          <a:srcRect/>
          <a:stretch/>
        </p:blipFill>
        <p:spPr>
          <a:xfrm>
            <a:off x="-5314" y="10"/>
            <a:ext cx="12191980" cy="6857990"/>
          </a:xfrm>
          <a:prstGeom prst="rect">
            <a:avLst/>
          </a:prstGeom>
        </p:spPr>
      </p:pic>
      <p:sp>
        <p:nvSpPr>
          <p:cNvPr id="5" name="Rettangolo 4">
            <a:extLst>
              <a:ext uri="{FF2B5EF4-FFF2-40B4-BE49-F238E27FC236}">
                <a16:creationId xmlns:a16="http://schemas.microsoft.com/office/drawing/2014/main" id="{B8DC337F-F193-4029-A160-93F421528AD0}"/>
              </a:ext>
            </a:extLst>
          </p:cNvPr>
          <p:cNvSpPr/>
          <p:nvPr/>
        </p:nvSpPr>
        <p:spPr>
          <a:xfrm>
            <a:off x="457199" y="495837"/>
            <a:ext cx="4610637" cy="1023870"/>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it-IT" sz="3200" dirty="0"/>
              <a:t>Modello esponenziale</a:t>
            </a:r>
          </a:p>
          <a:p>
            <a:pPr algn="ctr"/>
            <a:r>
              <a:rPr lang="it-IT" sz="3200" dirty="0"/>
              <a:t>Equazioni</a:t>
            </a:r>
          </a:p>
        </p:txBody>
      </p:sp>
      <p:sp>
        <p:nvSpPr>
          <p:cNvPr id="7" name="CasellaDiTesto 6">
            <a:extLst>
              <a:ext uri="{FF2B5EF4-FFF2-40B4-BE49-F238E27FC236}">
                <a16:creationId xmlns:a16="http://schemas.microsoft.com/office/drawing/2014/main" id="{C621A32D-4AA0-4C42-BFE0-17982A18E7A0}"/>
              </a:ext>
            </a:extLst>
          </p:cNvPr>
          <p:cNvSpPr txBox="1"/>
          <p:nvPr/>
        </p:nvSpPr>
        <p:spPr>
          <a:xfrm>
            <a:off x="457199" y="2211558"/>
            <a:ext cx="11623183" cy="2646878"/>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it-IT" sz="2000" dirty="0"/>
              <a:t>Alla fine del primo giorno le persone infettate saranno </a:t>
            </a:r>
          </a:p>
          <a:p>
            <a:pPr algn="ctr"/>
            <a:r>
              <a:rPr lang="it-IT" sz="2400" b="1" spc="50" dirty="0">
                <a:ln w="0"/>
                <a:solidFill>
                  <a:schemeClr val="bg2"/>
                </a:solidFill>
                <a:effectLst>
                  <a:innerShdw blurRad="63500" dist="50800" dir="13500000">
                    <a:srgbClr val="000000">
                      <a:alpha val="50000"/>
                    </a:srgbClr>
                  </a:innerShdw>
                </a:effectLst>
              </a:rPr>
              <a:t>I(1)= I(0) + </a:t>
            </a:r>
            <a:r>
              <a:rPr lang="it-IT" sz="2400" b="1" spc="50" dirty="0">
                <a:ln w="0"/>
                <a:solidFill>
                  <a:schemeClr val="bg2"/>
                </a:solidFill>
                <a:effectLst>
                  <a:innerShdw blurRad="63500" dist="50800" dir="13500000">
                    <a:srgbClr val="000000">
                      <a:alpha val="50000"/>
                    </a:srgbClr>
                  </a:innerShdw>
                </a:effectLst>
                <a:sym typeface="Symbol" panose="05050102010706020507" pitchFamily="18" charset="2"/>
              </a:rPr>
              <a:t>I(0) = I(0)(1+ )</a:t>
            </a:r>
          </a:p>
          <a:p>
            <a:endParaRPr lang="it-IT" dirty="0">
              <a:solidFill>
                <a:schemeClr val="bg2"/>
              </a:solidFill>
              <a:sym typeface="Symbol" panose="05050102010706020507" pitchFamily="18" charset="2"/>
            </a:endParaRPr>
          </a:p>
          <a:p>
            <a:r>
              <a:rPr lang="it-IT" sz="2000" dirty="0">
                <a:solidFill>
                  <a:schemeClr val="bg2"/>
                </a:solidFill>
                <a:sym typeface="Symbol" panose="05050102010706020507" pitchFamily="18" charset="2"/>
              </a:rPr>
              <a:t>Analogamente alla fine del secondo giorno:</a:t>
            </a:r>
          </a:p>
          <a:p>
            <a:pPr algn="r"/>
            <a:r>
              <a:rPr lang="it-IT" sz="2400" b="1" spc="50" dirty="0">
                <a:ln w="0"/>
                <a:solidFill>
                  <a:schemeClr val="bg2"/>
                </a:solidFill>
                <a:effectLst>
                  <a:innerShdw blurRad="63500" dist="50800" dir="13500000">
                    <a:srgbClr val="000000">
                      <a:alpha val="50000"/>
                    </a:srgbClr>
                  </a:innerShdw>
                </a:effectLst>
                <a:sym typeface="Symbol" panose="05050102010706020507" pitchFamily="18" charset="2"/>
              </a:rPr>
              <a:t>I(2)=I(1) + I(1)=I(1)(1+ )=</a:t>
            </a:r>
            <a:r>
              <a:rPr lang="it-IT" dirty="0">
                <a:solidFill>
                  <a:schemeClr val="bg2"/>
                </a:solidFill>
                <a:sym typeface="Symbol" panose="05050102010706020507" pitchFamily="18" charset="2"/>
              </a:rPr>
              <a:t>   s</a:t>
            </a:r>
            <a:r>
              <a:rPr lang="it-IT" sz="2000" dirty="0">
                <a:solidFill>
                  <a:schemeClr val="bg2"/>
                </a:solidFill>
                <a:sym typeface="Symbol" panose="05050102010706020507" pitchFamily="18" charset="2"/>
              </a:rPr>
              <a:t>ostituendo a I(1) la sua espressione:</a:t>
            </a:r>
            <a:endParaRPr lang="it-IT" dirty="0">
              <a:solidFill>
                <a:schemeClr val="bg2"/>
              </a:solidFill>
              <a:sym typeface="Symbol" panose="05050102010706020507" pitchFamily="18" charset="2"/>
            </a:endParaRPr>
          </a:p>
          <a:p>
            <a:pPr algn="ctr"/>
            <a:r>
              <a:rPr lang="it-IT" sz="2400" b="1" spc="50" dirty="0">
                <a:ln w="0"/>
                <a:solidFill>
                  <a:schemeClr val="bg2"/>
                </a:solidFill>
                <a:effectLst>
                  <a:innerShdw blurRad="63500" dist="50800" dir="13500000">
                    <a:srgbClr val="000000">
                      <a:alpha val="50000"/>
                    </a:srgbClr>
                  </a:innerShdw>
                </a:effectLst>
                <a:sym typeface="Symbol" panose="05050102010706020507" pitchFamily="18" charset="2"/>
              </a:rPr>
              <a:t>=I(0)(1+ )(1+ )=</a:t>
            </a:r>
          </a:p>
          <a:p>
            <a:pPr algn="ctr"/>
            <a:r>
              <a:rPr lang="it-IT" sz="2400" b="1" spc="50" dirty="0">
                <a:ln w="0"/>
                <a:solidFill>
                  <a:schemeClr val="bg2"/>
                </a:solidFill>
                <a:effectLst>
                  <a:innerShdw blurRad="63500" dist="50800" dir="13500000">
                    <a:srgbClr val="000000">
                      <a:alpha val="50000"/>
                    </a:srgbClr>
                  </a:innerShdw>
                </a:effectLst>
                <a:sym typeface="Symbol" panose="05050102010706020507" pitchFamily="18" charset="2"/>
              </a:rPr>
              <a:t>=I(0)(1+ )</a:t>
            </a:r>
            <a:r>
              <a:rPr lang="it-IT" sz="2400" b="1" spc="50" baseline="30000" dirty="0">
                <a:ln w="0"/>
                <a:solidFill>
                  <a:schemeClr val="bg2"/>
                </a:solidFill>
                <a:effectLst>
                  <a:innerShdw blurRad="63500" dist="50800" dir="13500000">
                    <a:srgbClr val="000000">
                      <a:alpha val="50000"/>
                    </a:srgbClr>
                  </a:innerShdw>
                </a:effectLst>
                <a:sym typeface="Symbol" panose="05050102010706020507" pitchFamily="18" charset="2"/>
              </a:rPr>
              <a:t>2</a:t>
            </a:r>
          </a:p>
          <a:p>
            <a:endParaRPr lang="it-IT" baseline="30000" dirty="0">
              <a:solidFill>
                <a:schemeClr val="bg2"/>
              </a:solidFill>
              <a:sym typeface="Symbol" panose="05050102010706020507" pitchFamily="18" charset="2"/>
            </a:endParaRPr>
          </a:p>
        </p:txBody>
      </p:sp>
    </p:spTree>
    <p:extLst>
      <p:ext uri="{BB962C8B-B14F-4D97-AF65-F5344CB8AC3E}">
        <p14:creationId xmlns:p14="http://schemas.microsoft.com/office/powerpoint/2010/main" val="239112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2ADDC6E-8985-4099-9EF0-BAD4A17A345A}"/>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id="{368803F4-3E80-4072-9569-397C51F7686C}"/>
              </a:ext>
            </a:extLst>
          </p:cNvPr>
          <p:cNvSpPr>
            <a:spLocks noGrp="1"/>
          </p:cNvSpPr>
          <p:nvPr>
            <p:ph idx="1"/>
          </p:nvPr>
        </p:nvSpPr>
        <p:spPr/>
        <p:txBody>
          <a:bodyPr/>
          <a:lstStyle/>
          <a:p>
            <a:endParaRPr lang="it-IT"/>
          </a:p>
        </p:txBody>
      </p:sp>
      <p:pic>
        <p:nvPicPr>
          <p:cNvPr id="4" name="Picture 3">
            <a:extLst>
              <a:ext uri="{FF2B5EF4-FFF2-40B4-BE49-F238E27FC236}">
                <a16:creationId xmlns:a16="http://schemas.microsoft.com/office/drawing/2014/main" id="{62A83618-A150-485E-BC43-DE4D5FB2926E}"/>
              </a:ext>
            </a:extLst>
          </p:cNvPr>
          <p:cNvPicPr>
            <a:picLocks noChangeAspect="1"/>
          </p:cNvPicPr>
          <p:nvPr/>
        </p:nvPicPr>
        <p:blipFill rotWithShape="1">
          <a:blip r:embed="rId2"/>
          <a:srcRect/>
          <a:stretch/>
        </p:blipFill>
        <p:spPr>
          <a:xfrm>
            <a:off x="0" y="12889"/>
            <a:ext cx="12191980" cy="6857990"/>
          </a:xfrm>
          <a:prstGeom prst="rect">
            <a:avLst/>
          </a:prstGeom>
        </p:spPr>
      </p:pic>
      <p:sp>
        <p:nvSpPr>
          <p:cNvPr id="5" name="Rettangolo 4">
            <a:extLst>
              <a:ext uri="{FF2B5EF4-FFF2-40B4-BE49-F238E27FC236}">
                <a16:creationId xmlns:a16="http://schemas.microsoft.com/office/drawing/2014/main" id="{2E30F3B4-3447-4C90-910E-8F63EBFAC0D7}"/>
              </a:ext>
            </a:extLst>
          </p:cNvPr>
          <p:cNvSpPr/>
          <p:nvPr/>
        </p:nvSpPr>
        <p:spPr>
          <a:xfrm>
            <a:off x="180303" y="124075"/>
            <a:ext cx="4610637" cy="1023870"/>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it-IT" sz="3200" dirty="0"/>
              <a:t>Modello esponenziale</a:t>
            </a:r>
          </a:p>
          <a:p>
            <a:pPr algn="ctr"/>
            <a:r>
              <a:rPr lang="it-IT" sz="3200" dirty="0"/>
              <a:t>Equazioni</a:t>
            </a:r>
          </a:p>
        </p:txBody>
      </p:sp>
      <p:sp>
        <p:nvSpPr>
          <p:cNvPr id="6" name="CasellaDiTesto 5">
            <a:extLst>
              <a:ext uri="{FF2B5EF4-FFF2-40B4-BE49-F238E27FC236}">
                <a16:creationId xmlns:a16="http://schemas.microsoft.com/office/drawing/2014/main" id="{1A607E15-D88C-4242-AC82-78703CA8057E}"/>
              </a:ext>
            </a:extLst>
          </p:cNvPr>
          <p:cNvSpPr txBox="1"/>
          <p:nvPr/>
        </p:nvSpPr>
        <p:spPr>
          <a:xfrm>
            <a:off x="173864" y="1633470"/>
            <a:ext cx="11616744" cy="5078313"/>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it-IT" dirty="0"/>
              <a:t>Generalizzando, alla fine dell’n-esimo giorno il numero delle persone infette sarà:</a:t>
            </a:r>
          </a:p>
          <a:p>
            <a:endParaRPr lang="it-IT" dirty="0"/>
          </a:p>
          <a:p>
            <a:r>
              <a:rPr lang="it-IT" dirty="0"/>
              <a:t>				</a:t>
            </a:r>
            <a:r>
              <a:rPr lang="it-IT" sz="2000" b="1" spc="50" dirty="0">
                <a:ln w="0"/>
                <a:solidFill>
                  <a:schemeClr val="bg2"/>
                </a:solidFill>
                <a:effectLst>
                  <a:innerShdw blurRad="63500" dist="50800" dir="13500000">
                    <a:srgbClr val="000000">
                      <a:alpha val="50000"/>
                    </a:srgbClr>
                  </a:innerShdw>
                </a:effectLst>
              </a:rPr>
              <a:t>I(n)=I(n-1)(1+</a:t>
            </a:r>
            <a:r>
              <a:rPr lang="it-IT" sz="2000" b="1" spc="50" dirty="0">
                <a:ln w="0"/>
                <a:solidFill>
                  <a:schemeClr val="bg2"/>
                </a:solidFill>
                <a:effectLst>
                  <a:innerShdw blurRad="63500" dist="50800" dir="13500000">
                    <a:srgbClr val="000000">
                      <a:alpha val="50000"/>
                    </a:srgbClr>
                  </a:innerShdw>
                </a:effectLst>
                <a:sym typeface="Symbol" panose="05050102010706020507" pitchFamily="18" charset="2"/>
              </a:rPr>
              <a:t> )=</a:t>
            </a:r>
          </a:p>
          <a:p>
            <a:r>
              <a:rPr lang="it-IT" sz="2000" b="1" spc="50" dirty="0">
                <a:ln w="0"/>
                <a:solidFill>
                  <a:schemeClr val="bg2"/>
                </a:solidFill>
                <a:effectLst>
                  <a:innerShdw blurRad="63500" dist="50800" dir="13500000">
                    <a:srgbClr val="000000">
                      <a:alpha val="50000"/>
                    </a:srgbClr>
                  </a:innerShdw>
                </a:effectLst>
                <a:sym typeface="Symbol" panose="05050102010706020507" pitchFamily="18" charset="2"/>
              </a:rPr>
              <a:t>				I(n-2)(1+ )(1+ )=</a:t>
            </a:r>
          </a:p>
          <a:p>
            <a:r>
              <a:rPr lang="it-IT" sz="2000" b="1" spc="50" dirty="0">
                <a:ln w="0"/>
                <a:solidFill>
                  <a:schemeClr val="bg2"/>
                </a:solidFill>
                <a:effectLst>
                  <a:innerShdw blurRad="63500" dist="50800" dir="13500000">
                    <a:srgbClr val="000000">
                      <a:alpha val="50000"/>
                    </a:srgbClr>
                  </a:innerShdw>
                </a:effectLst>
                <a:sym typeface="Symbol" panose="05050102010706020507" pitchFamily="18" charset="2"/>
              </a:rPr>
              <a:t>				I(n-2)(1+ )</a:t>
            </a:r>
            <a:r>
              <a:rPr lang="it-IT" sz="2000" baseline="30000" dirty="0">
                <a:solidFill>
                  <a:schemeClr val="bg2"/>
                </a:solidFill>
                <a:sym typeface="Symbol" panose="05050102010706020507" pitchFamily="18" charset="2"/>
              </a:rPr>
              <a:t>2</a:t>
            </a:r>
            <a:r>
              <a:rPr lang="it-IT" sz="2000" dirty="0">
                <a:solidFill>
                  <a:schemeClr val="bg2"/>
                </a:solidFill>
                <a:sym typeface="Symbol" panose="05050102010706020507" pitchFamily="18" charset="2"/>
              </a:rPr>
              <a:t> =            </a:t>
            </a:r>
            <a:r>
              <a:rPr lang="it-IT" dirty="0">
                <a:solidFill>
                  <a:schemeClr val="bg2"/>
                </a:solidFill>
                <a:sym typeface="Symbol" panose="05050102010706020507" pitchFamily="18" charset="2"/>
              </a:rPr>
              <a:t>reiterando lo stesso procedimento</a:t>
            </a:r>
          </a:p>
          <a:p>
            <a:endParaRPr lang="it-IT" baseline="30000" dirty="0">
              <a:solidFill>
                <a:schemeClr val="bg2"/>
              </a:solidFill>
              <a:sym typeface="Symbol" panose="05050102010706020507" pitchFamily="18" charset="2"/>
            </a:endParaRPr>
          </a:p>
          <a:p>
            <a:r>
              <a:rPr lang="it-IT" baseline="30000" dirty="0">
                <a:solidFill>
                  <a:schemeClr val="bg2"/>
                </a:solidFill>
                <a:sym typeface="Symbol" panose="05050102010706020507" pitchFamily="18" charset="2"/>
              </a:rPr>
              <a:t>				……….</a:t>
            </a:r>
          </a:p>
          <a:p>
            <a:r>
              <a:rPr lang="it-IT" dirty="0">
                <a:solidFill>
                  <a:schemeClr val="bg2"/>
                </a:solidFill>
                <a:sym typeface="Symbol" panose="05050102010706020507" pitchFamily="18" charset="2"/>
              </a:rPr>
              <a:t>				</a:t>
            </a:r>
            <a:r>
              <a:rPr lang="it-IT" sz="2000" b="1" spc="50" dirty="0">
                <a:ln w="0"/>
                <a:solidFill>
                  <a:schemeClr val="bg2"/>
                </a:solidFill>
                <a:effectLst>
                  <a:innerShdw blurRad="63500" dist="50800" dir="13500000">
                    <a:srgbClr val="000000">
                      <a:alpha val="50000"/>
                    </a:srgbClr>
                  </a:innerShdw>
                </a:effectLst>
                <a:sym typeface="Symbol" panose="05050102010706020507" pitchFamily="18" charset="2"/>
              </a:rPr>
              <a:t>I(0)(1+ )</a:t>
            </a:r>
            <a:r>
              <a:rPr lang="it-IT" sz="2000" b="1" spc="50" baseline="30000" dirty="0">
                <a:ln w="0"/>
                <a:solidFill>
                  <a:schemeClr val="bg2"/>
                </a:solidFill>
                <a:effectLst>
                  <a:innerShdw blurRad="63500" dist="50800" dir="13500000">
                    <a:srgbClr val="000000">
                      <a:alpha val="50000"/>
                    </a:srgbClr>
                  </a:innerShdw>
                </a:effectLst>
                <a:sym typeface="Symbol" panose="05050102010706020507" pitchFamily="18" charset="2"/>
              </a:rPr>
              <a:t>n</a:t>
            </a:r>
            <a:endParaRPr lang="it-IT" sz="2000" baseline="30000" dirty="0">
              <a:solidFill>
                <a:schemeClr val="bg2"/>
              </a:solidFill>
              <a:sym typeface="Symbol" panose="05050102010706020507" pitchFamily="18" charset="2"/>
            </a:endParaRPr>
          </a:p>
          <a:p>
            <a:endParaRPr lang="it-IT" dirty="0"/>
          </a:p>
          <a:p>
            <a:r>
              <a:rPr lang="it-IT" dirty="0"/>
              <a:t>Quindi il numero di infetti cresce esponenzialmente con base 1+</a:t>
            </a:r>
            <a:r>
              <a:rPr lang="it-IT" dirty="0">
                <a:solidFill>
                  <a:schemeClr val="bg2"/>
                </a:solidFill>
                <a:sym typeface="Symbol" panose="05050102010706020507" pitchFamily="18" charset="2"/>
              </a:rPr>
              <a:t> </a:t>
            </a:r>
          </a:p>
          <a:p>
            <a:endParaRPr lang="it-IT" dirty="0">
              <a:solidFill>
                <a:schemeClr val="bg2"/>
              </a:solidFill>
              <a:sym typeface="Symbol" panose="05050102010706020507" pitchFamily="18" charset="2"/>
            </a:endParaRPr>
          </a:p>
          <a:p>
            <a:r>
              <a:rPr lang="it-IT" dirty="0">
                <a:solidFill>
                  <a:schemeClr val="bg2"/>
                </a:solidFill>
                <a:sym typeface="Symbol" panose="05050102010706020507" pitchFamily="18" charset="2"/>
              </a:rPr>
              <a:t>Diversamente detto, la variazione del numero di infetti, o anche il numero dei nuovi infetti al giorno n, data dalla differenza tra il numero di infetti al giorno n e il numero di infetti al giorno precedente, n-1, </a:t>
            </a:r>
            <a:r>
              <a:rPr lang="it-IT" sz="1800" b="1" spc="50" dirty="0">
                <a:ln w="0"/>
                <a:solidFill>
                  <a:schemeClr val="bg2"/>
                </a:solidFill>
                <a:effectLst>
                  <a:innerShdw blurRad="63500" dist="50800" dir="13500000">
                    <a:srgbClr val="000000">
                      <a:alpha val="50000"/>
                    </a:srgbClr>
                  </a:innerShdw>
                </a:effectLst>
                <a:sym typeface="Symbol" panose="05050102010706020507" pitchFamily="18" charset="2"/>
              </a:rPr>
              <a:t>I(n)-I(n-1), </a:t>
            </a:r>
            <a:r>
              <a:rPr lang="it-IT" sz="1800" spc="50" dirty="0">
                <a:ln w="0"/>
                <a:solidFill>
                  <a:schemeClr val="bg2"/>
                </a:solidFill>
                <a:effectLst>
                  <a:innerShdw blurRad="63500" dist="50800" dir="13500000">
                    <a:srgbClr val="000000">
                      <a:alpha val="50000"/>
                    </a:srgbClr>
                  </a:innerShdw>
                </a:effectLst>
                <a:sym typeface="Symbol" panose="05050102010706020507" pitchFamily="18" charset="2"/>
              </a:rPr>
              <a:t>ricava</a:t>
            </a:r>
            <a:r>
              <a:rPr lang="it-IT" dirty="0">
                <a:solidFill>
                  <a:schemeClr val="bg2"/>
                </a:solidFill>
                <a:sym typeface="Symbol" panose="05050102010706020507" pitchFamily="18" charset="2"/>
              </a:rPr>
              <a:t>ta da: </a:t>
            </a:r>
          </a:p>
          <a:p>
            <a:pPr lvl="8"/>
            <a:r>
              <a:rPr lang="it-IT" sz="2000" b="1" spc="50" dirty="0">
                <a:ln w="0"/>
                <a:solidFill>
                  <a:schemeClr val="bg2"/>
                </a:solidFill>
                <a:effectLst>
                  <a:innerShdw blurRad="63500" dist="50800" dir="13500000">
                    <a:srgbClr val="000000">
                      <a:alpha val="50000"/>
                    </a:srgbClr>
                  </a:innerShdw>
                </a:effectLst>
              </a:rPr>
              <a:t>I(n)=I(n-1)(1+</a:t>
            </a:r>
            <a:r>
              <a:rPr lang="it-IT" sz="2000" b="1" spc="50" dirty="0">
                <a:ln w="0"/>
                <a:solidFill>
                  <a:schemeClr val="bg2"/>
                </a:solidFill>
                <a:effectLst>
                  <a:innerShdw blurRad="63500" dist="50800" dir="13500000">
                    <a:srgbClr val="000000">
                      <a:alpha val="50000"/>
                    </a:srgbClr>
                  </a:innerShdw>
                </a:effectLst>
                <a:sym typeface="Symbol" panose="05050102010706020507" pitchFamily="18" charset="2"/>
              </a:rPr>
              <a:t> )=I(n-1)+I(n-1)                       </a:t>
            </a:r>
            <a:r>
              <a:rPr lang="it-IT" dirty="0">
                <a:solidFill>
                  <a:schemeClr val="bg2"/>
                </a:solidFill>
                <a:sym typeface="Symbol" panose="05050102010706020507" pitchFamily="18" charset="2"/>
              </a:rPr>
              <a:t>da cui</a:t>
            </a:r>
            <a:endParaRPr lang="it-IT" sz="2000" dirty="0">
              <a:solidFill>
                <a:schemeClr val="bg2"/>
              </a:solidFill>
              <a:sym typeface="Symbol" panose="05050102010706020507" pitchFamily="18" charset="2"/>
            </a:endParaRPr>
          </a:p>
          <a:p>
            <a:pPr lvl="8"/>
            <a:r>
              <a:rPr lang="it-IT" sz="2000" b="1" spc="50" dirty="0">
                <a:ln w="0"/>
                <a:solidFill>
                  <a:schemeClr val="bg2"/>
                </a:solidFill>
                <a:effectLst>
                  <a:innerShdw blurRad="63500" dist="50800" dir="13500000">
                    <a:srgbClr val="000000">
                      <a:alpha val="50000"/>
                    </a:srgbClr>
                  </a:innerShdw>
                </a:effectLst>
                <a:sym typeface="Symbol" panose="05050102010706020507" pitchFamily="18" charset="2"/>
              </a:rPr>
              <a:t>I(n)-I(n-1)= I(n-1) </a:t>
            </a:r>
          </a:p>
          <a:p>
            <a:r>
              <a:rPr lang="it-IT" dirty="0">
                <a:solidFill>
                  <a:schemeClr val="bg2"/>
                </a:solidFill>
                <a:sym typeface="Symbol" panose="05050102010706020507" pitchFamily="18" charset="2"/>
              </a:rPr>
              <a:t>è proporzionale al prodotto de</a:t>
            </a:r>
          </a:p>
          <a:p>
            <a:pPr marL="285750" indent="-285750">
              <a:buFont typeface="Courier New" panose="02070309020205020404" pitchFamily="49" charset="0"/>
              <a:buChar char="o"/>
            </a:pPr>
            <a:r>
              <a:rPr lang="it-IT" dirty="0"/>
              <a:t>il numero di contagiati al giorno per infetto </a:t>
            </a:r>
            <a:r>
              <a:rPr lang="it-IT" dirty="0">
                <a:solidFill>
                  <a:schemeClr val="bg2"/>
                </a:solidFill>
                <a:sym typeface="Symbol" panose="05050102010706020507" pitchFamily="18" charset="2"/>
              </a:rPr>
              <a:t> </a:t>
            </a:r>
          </a:p>
          <a:p>
            <a:pPr marL="285750" indent="-285750">
              <a:buFont typeface="Courier New" panose="02070309020205020404" pitchFamily="49" charset="0"/>
              <a:buChar char="o"/>
            </a:pPr>
            <a:r>
              <a:rPr lang="it-IT" dirty="0">
                <a:solidFill>
                  <a:schemeClr val="bg2"/>
                </a:solidFill>
                <a:sym typeface="Symbol" panose="05050102010706020507" pitchFamily="18" charset="2"/>
              </a:rPr>
              <a:t>il numero di infetti al giorno n-1, I(n-1)</a:t>
            </a:r>
          </a:p>
        </p:txBody>
      </p:sp>
    </p:spTree>
    <p:extLst>
      <p:ext uri="{BB962C8B-B14F-4D97-AF65-F5344CB8AC3E}">
        <p14:creationId xmlns:p14="http://schemas.microsoft.com/office/powerpoint/2010/main" val="40889259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2ADDC6E-8985-4099-9EF0-BAD4A17A345A}"/>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id="{368803F4-3E80-4072-9569-397C51F7686C}"/>
              </a:ext>
            </a:extLst>
          </p:cNvPr>
          <p:cNvSpPr>
            <a:spLocks noGrp="1"/>
          </p:cNvSpPr>
          <p:nvPr>
            <p:ph idx="1"/>
          </p:nvPr>
        </p:nvSpPr>
        <p:spPr/>
        <p:txBody>
          <a:bodyPr/>
          <a:lstStyle/>
          <a:p>
            <a:endParaRPr lang="it-IT"/>
          </a:p>
        </p:txBody>
      </p:sp>
      <p:pic>
        <p:nvPicPr>
          <p:cNvPr id="4" name="Picture 3">
            <a:extLst>
              <a:ext uri="{FF2B5EF4-FFF2-40B4-BE49-F238E27FC236}">
                <a16:creationId xmlns:a16="http://schemas.microsoft.com/office/drawing/2014/main" id="{62A83618-A150-485E-BC43-DE4D5FB2926E}"/>
              </a:ext>
            </a:extLst>
          </p:cNvPr>
          <p:cNvPicPr>
            <a:picLocks noChangeAspect="1"/>
          </p:cNvPicPr>
          <p:nvPr/>
        </p:nvPicPr>
        <p:blipFill rotWithShape="1">
          <a:blip r:embed="rId2"/>
          <a:srcRect/>
          <a:stretch/>
        </p:blipFill>
        <p:spPr>
          <a:xfrm>
            <a:off x="0" y="12889"/>
            <a:ext cx="12191980" cy="6857990"/>
          </a:xfrm>
          <a:prstGeom prst="rect">
            <a:avLst/>
          </a:prstGeom>
        </p:spPr>
      </p:pic>
      <p:sp>
        <p:nvSpPr>
          <p:cNvPr id="5" name="Rettangolo 4">
            <a:extLst>
              <a:ext uri="{FF2B5EF4-FFF2-40B4-BE49-F238E27FC236}">
                <a16:creationId xmlns:a16="http://schemas.microsoft.com/office/drawing/2014/main" id="{2E30F3B4-3447-4C90-910E-8F63EBFAC0D7}"/>
              </a:ext>
            </a:extLst>
          </p:cNvPr>
          <p:cNvSpPr/>
          <p:nvPr/>
        </p:nvSpPr>
        <p:spPr>
          <a:xfrm>
            <a:off x="268752" y="214380"/>
            <a:ext cx="4610637" cy="1023870"/>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it-IT" sz="3200" dirty="0"/>
              <a:t>Modello esponenziale</a:t>
            </a:r>
          </a:p>
          <a:p>
            <a:pPr algn="ctr"/>
            <a:r>
              <a:rPr lang="it-IT" sz="3200" dirty="0"/>
              <a:t>Andamento dei contagi</a:t>
            </a:r>
          </a:p>
        </p:txBody>
      </p:sp>
      <p:sp>
        <p:nvSpPr>
          <p:cNvPr id="6" name="CasellaDiTesto 5">
            <a:extLst>
              <a:ext uri="{FF2B5EF4-FFF2-40B4-BE49-F238E27FC236}">
                <a16:creationId xmlns:a16="http://schemas.microsoft.com/office/drawing/2014/main" id="{1A607E15-D88C-4242-AC82-78703CA8057E}"/>
              </a:ext>
            </a:extLst>
          </p:cNvPr>
          <p:cNvSpPr txBox="1"/>
          <p:nvPr/>
        </p:nvSpPr>
        <p:spPr>
          <a:xfrm>
            <a:off x="9257746" y="1638039"/>
            <a:ext cx="2654854" cy="5078313"/>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it-IT" dirty="0">
                <a:solidFill>
                  <a:schemeClr val="bg2"/>
                </a:solidFill>
                <a:sym typeface="Symbol" panose="05050102010706020507" pitchFamily="18" charset="2"/>
              </a:rPr>
              <a:t>Utilizzando un file </a:t>
            </a:r>
            <a:r>
              <a:rPr lang="it-IT" dirty="0" err="1">
                <a:solidFill>
                  <a:schemeClr val="bg2"/>
                </a:solidFill>
                <a:sym typeface="Symbol" panose="05050102010706020507" pitchFamily="18" charset="2"/>
              </a:rPr>
              <a:t>Geogebra</a:t>
            </a:r>
            <a:r>
              <a:rPr lang="it-IT" dirty="0">
                <a:solidFill>
                  <a:schemeClr val="bg2"/>
                </a:solidFill>
                <a:sym typeface="Symbol" panose="05050102010706020507" pitchFamily="18" charset="2"/>
              </a:rPr>
              <a:t> o </a:t>
            </a:r>
            <a:r>
              <a:rPr lang="it-IT" dirty="0" err="1">
                <a:solidFill>
                  <a:schemeClr val="bg2"/>
                </a:solidFill>
                <a:sym typeface="Symbol" panose="05050102010706020507" pitchFamily="18" charset="2"/>
              </a:rPr>
              <a:t>Desmos</a:t>
            </a:r>
            <a:r>
              <a:rPr lang="it-IT" dirty="0">
                <a:solidFill>
                  <a:schemeClr val="bg2"/>
                </a:solidFill>
                <a:sym typeface="Symbol" panose="05050102010706020507" pitchFamily="18" charset="2"/>
              </a:rPr>
              <a:t>, possiamo osservare come cambiano le caratteristiche della curva esponenziale:</a:t>
            </a:r>
          </a:p>
          <a:p>
            <a:r>
              <a:rPr lang="it-IT" dirty="0">
                <a:solidFill>
                  <a:schemeClr val="bg2"/>
                </a:solidFill>
                <a:sym typeface="Symbol" panose="05050102010706020507" pitchFamily="18" charset="2"/>
              </a:rPr>
              <a:t>All’aumentare di  la curva vede una parte iniziale a crescita lenta più ristretta e una pendenza più pronunciata</a:t>
            </a:r>
          </a:p>
          <a:p>
            <a:r>
              <a:rPr lang="it-IT" dirty="0">
                <a:solidFill>
                  <a:schemeClr val="bg2"/>
                </a:solidFill>
                <a:sym typeface="Symbol" panose="05050102010706020507" pitchFamily="18" charset="2"/>
              </a:rPr>
              <a:t>Pertanto si osserva che al crescere di  diminuisce il numero di giorni necessario a raggiungere una certa quota di contagiati (in figura quota 1000).</a:t>
            </a:r>
            <a:endParaRPr lang="it-IT" dirty="0"/>
          </a:p>
        </p:txBody>
      </p:sp>
      <p:sp>
        <p:nvSpPr>
          <p:cNvPr id="7" name="Rettangolo 6">
            <a:extLst>
              <a:ext uri="{FF2B5EF4-FFF2-40B4-BE49-F238E27FC236}">
                <a16:creationId xmlns:a16="http://schemas.microsoft.com/office/drawing/2014/main" id="{A3A51FB1-0C48-42C4-A064-D7F57A01C31B}"/>
              </a:ext>
            </a:extLst>
          </p:cNvPr>
          <p:cNvSpPr/>
          <p:nvPr/>
        </p:nvSpPr>
        <p:spPr>
          <a:xfrm>
            <a:off x="6433986" y="823106"/>
            <a:ext cx="4391843" cy="369332"/>
          </a:xfrm>
          <a:prstGeom prst="rect">
            <a:avLst/>
          </a:prstGeom>
        </p:spPr>
        <p:txBody>
          <a:bodyPr wrap="none">
            <a:spAutoFit/>
          </a:bodyPr>
          <a:lstStyle/>
          <a:p>
            <a:r>
              <a:rPr lang="it-IT" dirty="0">
                <a:hlinkClick r:id="rId3"/>
              </a:rPr>
              <a:t>https://www.geogebra.org/classic/hnh9hsfm</a:t>
            </a:r>
            <a:endParaRPr lang="it-IT" dirty="0"/>
          </a:p>
        </p:txBody>
      </p:sp>
      <p:pic>
        <p:nvPicPr>
          <p:cNvPr id="9" name="Immagine 8">
            <a:hlinkClick r:id="rId3"/>
            <a:extLst>
              <a:ext uri="{FF2B5EF4-FFF2-40B4-BE49-F238E27FC236}">
                <a16:creationId xmlns:a16="http://schemas.microsoft.com/office/drawing/2014/main" id="{FC01955A-B17A-4FDC-889E-52707DFE6CA3}"/>
              </a:ext>
            </a:extLst>
          </p:cNvPr>
          <p:cNvPicPr>
            <a:picLocks noChangeAspect="1"/>
          </p:cNvPicPr>
          <p:nvPr/>
        </p:nvPicPr>
        <p:blipFill rotWithShape="1">
          <a:blip r:embed="rId4">
            <a:extLst>
              <a:ext uri="{28A0092B-C50C-407E-A947-70E740481C1C}">
                <a14:useLocalDpi xmlns:a14="http://schemas.microsoft.com/office/drawing/2010/main" val="0"/>
              </a:ext>
            </a:extLst>
          </a:blip>
          <a:srcRect l="28221" t="17243" r="4106" b="4271"/>
          <a:stretch/>
        </p:blipFill>
        <p:spPr>
          <a:xfrm>
            <a:off x="457199" y="1702157"/>
            <a:ext cx="7643151" cy="4986271"/>
          </a:xfrm>
          <a:prstGeom prst="rect">
            <a:avLst/>
          </a:prstGeom>
        </p:spPr>
      </p:pic>
    </p:spTree>
    <p:extLst>
      <p:ext uri="{BB962C8B-B14F-4D97-AF65-F5344CB8AC3E}">
        <p14:creationId xmlns:p14="http://schemas.microsoft.com/office/powerpoint/2010/main" val="30455126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2ADDC6E-8985-4099-9EF0-BAD4A17A345A}"/>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id="{368803F4-3E80-4072-9569-397C51F7686C}"/>
              </a:ext>
            </a:extLst>
          </p:cNvPr>
          <p:cNvSpPr>
            <a:spLocks noGrp="1"/>
          </p:cNvSpPr>
          <p:nvPr>
            <p:ph idx="1"/>
          </p:nvPr>
        </p:nvSpPr>
        <p:spPr/>
        <p:txBody>
          <a:bodyPr/>
          <a:lstStyle/>
          <a:p>
            <a:endParaRPr lang="it-IT"/>
          </a:p>
        </p:txBody>
      </p:sp>
      <p:pic>
        <p:nvPicPr>
          <p:cNvPr id="4" name="Picture 3">
            <a:extLst>
              <a:ext uri="{FF2B5EF4-FFF2-40B4-BE49-F238E27FC236}">
                <a16:creationId xmlns:a16="http://schemas.microsoft.com/office/drawing/2014/main" id="{62A83618-A150-485E-BC43-DE4D5FB2926E}"/>
              </a:ext>
            </a:extLst>
          </p:cNvPr>
          <p:cNvPicPr>
            <a:picLocks noChangeAspect="1"/>
          </p:cNvPicPr>
          <p:nvPr/>
        </p:nvPicPr>
        <p:blipFill rotWithShape="1">
          <a:blip r:embed="rId2"/>
          <a:srcRect/>
          <a:stretch/>
        </p:blipFill>
        <p:spPr>
          <a:xfrm>
            <a:off x="0" y="12889"/>
            <a:ext cx="12191980" cy="6857990"/>
          </a:xfrm>
          <a:prstGeom prst="rect">
            <a:avLst/>
          </a:prstGeom>
        </p:spPr>
      </p:pic>
      <p:sp>
        <p:nvSpPr>
          <p:cNvPr id="5" name="Rettangolo 4">
            <a:extLst>
              <a:ext uri="{FF2B5EF4-FFF2-40B4-BE49-F238E27FC236}">
                <a16:creationId xmlns:a16="http://schemas.microsoft.com/office/drawing/2014/main" id="{2E30F3B4-3447-4C90-910E-8F63EBFAC0D7}"/>
              </a:ext>
            </a:extLst>
          </p:cNvPr>
          <p:cNvSpPr/>
          <p:nvPr/>
        </p:nvSpPr>
        <p:spPr>
          <a:xfrm>
            <a:off x="173864" y="124075"/>
            <a:ext cx="4610637" cy="1023870"/>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it-IT" sz="3200" dirty="0"/>
              <a:t>Modello esponenziale</a:t>
            </a:r>
          </a:p>
          <a:p>
            <a:pPr algn="ctr"/>
            <a:r>
              <a:rPr lang="it-IT" sz="3200" dirty="0"/>
              <a:t>Andamento dei contagi</a:t>
            </a:r>
          </a:p>
        </p:txBody>
      </p:sp>
      <p:sp>
        <p:nvSpPr>
          <p:cNvPr id="6" name="CasellaDiTesto 5">
            <a:extLst>
              <a:ext uri="{FF2B5EF4-FFF2-40B4-BE49-F238E27FC236}">
                <a16:creationId xmlns:a16="http://schemas.microsoft.com/office/drawing/2014/main" id="{1A607E15-D88C-4242-AC82-78703CA8057E}"/>
              </a:ext>
            </a:extLst>
          </p:cNvPr>
          <p:cNvSpPr txBox="1"/>
          <p:nvPr/>
        </p:nvSpPr>
        <p:spPr>
          <a:xfrm>
            <a:off x="8654602" y="1259131"/>
            <a:ext cx="3148885" cy="5355312"/>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it-IT" dirty="0">
                <a:solidFill>
                  <a:schemeClr val="bg2"/>
                </a:solidFill>
                <a:sym typeface="Symbol" panose="05050102010706020507" pitchFamily="18" charset="2"/>
              </a:rPr>
              <a:t>Per avere evidenza concreta di una crescita esponenziale può essere utile costruire la successione di alcuni valori numerici. </a:t>
            </a:r>
          </a:p>
          <a:p>
            <a:r>
              <a:rPr lang="it-IT" dirty="0">
                <a:solidFill>
                  <a:schemeClr val="bg2"/>
                </a:solidFill>
                <a:sym typeface="Symbol" panose="05050102010706020507" pitchFamily="18" charset="2"/>
              </a:rPr>
              <a:t>Nel nostro esempio: </a:t>
            </a:r>
          </a:p>
          <a:p>
            <a:r>
              <a:rPr lang="it-IT" dirty="0">
                <a:solidFill>
                  <a:schemeClr val="bg2"/>
                </a:solidFill>
                <a:sym typeface="Symbol" panose="05050102010706020507" pitchFamily="18" charset="2"/>
              </a:rPr>
              <a:t>I(0)=2</a:t>
            </a:r>
          </a:p>
          <a:p>
            <a:r>
              <a:rPr lang="it-IT" dirty="0">
                <a:solidFill>
                  <a:schemeClr val="bg2"/>
                </a:solidFill>
                <a:sym typeface="Symbol" panose="05050102010706020507" pitchFamily="18" charset="2"/>
              </a:rPr>
              <a:t>I(1)=10</a:t>
            </a:r>
          </a:p>
          <a:p>
            <a:r>
              <a:rPr lang="it-IT" dirty="0">
                <a:solidFill>
                  <a:schemeClr val="bg2"/>
                </a:solidFill>
                <a:sym typeface="Symbol" panose="05050102010706020507" pitchFamily="18" charset="2"/>
              </a:rPr>
              <a:t>I(2)=50</a:t>
            </a:r>
          </a:p>
          <a:p>
            <a:r>
              <a:rPr lang="it-IT" dirty="0">
                <a:solidFill>
                  <a:schemeClr val="bg2"/>
                </a:solidFill>
                <a:sym typeface="Symbol" panose="05050102010706020507" pitchFamily="18" charset="2"/>
              </a:rPr>
              <a:t>I(3)=250</a:t>
            </a:r>
          </a:p>
          <a:p>
            <a:r>
              <a:rPr lang="it-IT" dirty="0">
                <a:solidFill>
                  <a:schemeClr val="bg2"/>
                </a:solidFill>
                <a:sym typeface="Symbol" panose="05050102010706020507" pitchFamily="18" charset="2"/>
              </a:rPr>
              <a:t>I(4)=1.250</a:t>
            </a:r>
          </a:p>
          <a:p>
            <a:r>
              <a:rPr lang="it-IT" dirty="0">
                <a:solidFill>
                  <a:schemeClr val="bg2"/>
                </a:solidFill>
                <a:sym typeface="Symbol" panose="05050102010706020507" pitchFamily="18" charset="2"/>
              </a:rPr>
              <a:t>I(5)=6.250</a:t>
            </a:r>
          </a:p>
          <a:p>
            <a:r>
              <a:rPr lang="it-IT" dirty="0">
                <a:solidFill>
                  <a:schemeClr val="bg2"/>
                </a:solidFill>
                <a:sym typeface="Symbol" panose="05050102010706020507" pitchFamily="18" charset="2"/>
              </a:rPr>
              <a:t>I(6)=31.250</a:t>
            </a:r>
          </a:p>
          <a:p>
            <a:r>
              <a:rPr lang="it-IT" dirty="0">
                <a:solidFill>
                  <a:schemeClr val="bg2"/>
                </a:solidFill>
                <a:sym typeface="Symbol" panose="05050102010706020507" pitchFamily="18" charset="2"/>
              </a:rPr>
              <a:t>I(7)=156.250</a:t>
            </a:r>
          </a:p>
          <a:p>
            <a:endParaRPr lang="it-IT" dirty="0">
              <a:solidFill>
                <a:schemeClr val="bg2"/>
              </a:solidFill>
              <a:sym typeface="Symbol" panose="05050102010706020507" pitchFamily="18" charset="2"/>
            </a:endParaRPr>
          </a:p>
          <a:p>
            <a:r>
              <a:rPr lang="it-IT" dirty="0">
                <a:solidFill>
                  <a:schemeClr val="bg2"/>
                </a:solidFill>
                <a:sym typeface="Symbol" panose="05050102010706020507" pitchFamily="18" charset="2"/>
              </a:rPr>
              <a:t>In regime di crescita esponenziale, nel giro di 7 giorni 2 infetti hanno generato oltre 156.000 infetti!</a:t>
            </a:r>
          </a:p>
        </p:txBody>
      </p:sp>
      <p:pic>
        <p:nvPicPr>
          <p:cNvPr id="8" name="Immagine 7">
            <a:extLst>
              <a:ext uri="{FF2B5EF4-FFF2-40B4-BE49-F238E27FC236}">
                <a16:creationId xmlns:a16="http://schemas.microsoft.com/office/drawing/2014/main" id="{90151B85-BD2C-41D8-B975-E6D6493273AB}"/>
              </a:ext>
            </a:extLst>
          </p:cNvPr>
          <p:cNvPicPr>
            <a:picLocks noChangeAspect="1"/>
          </p:cNvPicPr>
          <p:nvPr/>
        </p:nvPicPr>
        <p:blipFill rotWithShape="1">
          <a:blip r:embed="rId3"/>
          <a:srcRect l="28468" t="17465" r="8997" b="4127"/>
          <a:stretch/>
        </p:blipFill>
        <p:spPr>
          <a:xfrm>
            <a:off x="173864" y="1259131"/>
            <a:ext cx="7624294" cy="5377235"/>
          </a:xfrm>
          <a:prstGeom prst="rect">
            <a:avLst/>
          </a:prstGeom>
        </p:spPr>
      </p:pic>
    </p:spTree>
    <p:extLst>
      <p:ext uri="{BB962C8B-B14F-4D97-AF65-F5344CB8AC3E}">
        <p14:creationId xmlns:p14="http://schemas.microsoft.com/office/powerpoint/2010/main" val="318404719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VTI">
  <a:themeElements>
    <a:clrScheme name="AnalogousFromLightSeedLeftStep">
      <a:dk1>
        <a:srgbClr val="000000"/>
      </a:dk1>
      <a:lt1>
        <a:srgbClr val="FFFFFF"/>
      </a:lt1>
      <a:dk2>
        <a:srgbClr val="233E32"/>
      </a:dk2>
      <a:lt2>
        <a:srgbClr val="E8E7E2"/>
      </a:lt2>
      <a:accent1>
        <a:srgbClr val="96A1C6"/>
      </a:accent1>
      <a:accent2>
        <a:srgbClr val="7FA4BA"/>
      </a:accent2>
      <a:accent3>
        <a:srgbClr val="82ACA9"/>
      </a:accent3>
      <a:accent4>
        <a:srgbClr val="77AE94"/>
      </a:accent4>
      <a:accent5>
        <a:srgbClr val="83AF88"/>
      </a:accent5>
      <a:accent6>
        <a:srgbClr val="88AF77"/>
      </a:accent6>
      <a:hlink>
        <a:srgbClr val="8F8256"/>
      </a:hlink>
      <a:folHlink>
        <a:srgbClr val="848484"/>
      </a:folHlink>
    </a:clrScheme>
    <a:fontScheme name="Slate">
      <a:majorFont>
        <a:latin typeface="Georgia Pro"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Dubai"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VTI" id="{35C4A07C-0176-4A32-9BCB-B016516853F0}" vid="{9B70D35C-BCA8-4715-BB49-8BE54A7FC07C}"/>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4645</TotalTime>
  <Words>3814</Words>
  <Application>Microsoft Office PowerPoint</Application>
  <PresentationFormat>Widescreen</PresentationFormat>
  <Paragraphs>367</Paragraphs>
  <Slides>37</Slides>
  <Notes>2</Notes>
  <HiddenSlides>0</HiddenSlides>
  <MMClips>0</MMClips>
  <ScaleCrop>false</ScaleCrop>
  <HeadingPairs>
    <vt:vector size="6" baseType="variant">
      <vt:variant>
        <vt:lpstr>Caratteri utilizzati</vt:lpstr>
      </vt:variant>
      <vt:variant>
        <vt:i4>9</vt:i4>
      </vt:variant>
      <vt:variant>
        <vt:lpstr>Tema</vt:lpstr>
      </vt:variant>
      <vt:variant>
        <vt:i4>1</vt:i4>
      </vt:variant>
      <vt:variant>
        <vt:lpstr>Titoli diapositive</vt:lpstr>
      </vt:variant>
      <vt:variant>
        <vt:i4>37</vt:i4>
      </vt:variant>
    </vt:vector>
  </HeadingPairs>
  <TitlesOfParts>
    <vt:vector size="47" baseType="lpstr">
      <vt:lpstr>Abadi</vt:lpstr>
      <vt:lpstr>Arial</vt:lpstr>
      <vt:lpstr>Calibri</vt:lpstr>
      <vt:lpstr>Cambria Math</vt:lpstr>
      <vt:lpstr>Courier New</vt:lpstr>
      <vt:lpstr>Dubai</vt:lpstr>
      <vt:lpstr>Georgia Pro</vt:lpstr>
      <vt:lpstr>Symbol</vt:lpstr>
      <vt:lpstr>Wingdings 2</vt:lpstr>
      <vt:lpstr>SlateVTI</vt:lpstr>
      <vt:lpstr>La Matematica del Contagio</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Riferimenti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Matematica del Contagio</dc:title>
  <dc:creator>Maddalena Autiero</dc:creator>
  <cp:lastModifiedBy>Maddalena Autiero</cp:lastModifiedBy>
  <cp:revision>3</cp:revision>
  <dcterms:created xsi:type="dcterms:W3CDTF">2020-05-20T08:02:19Z</dcterms:created>
  <dcterms:modified xsi:type="dcterms:W3CDTF">2020-11-17T15:20:56Z</dcterms:modified>
</cp:coreProperties>
</file>