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3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261093080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59C9C44F-13B4-8A49-A445-40388A3419D6}"/>
              </a:ext>
            </a:extLst>
          </p:cNvPr>
          <p:cNvSpPr/>
          <p:nvPr/>
        </p:nvSpPr>
        <p:spPr>
          <a:xfrm>
            <a:off x="2776636" y="3244334"/>
            <a:ext cx="3590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>
                <a:solidFill>
                  <a:srgbClr val="0000FF"/>
                </a:solidFill>
                <a:latin typeface="Garamond" panose="02020404030301010803" pitchFamily="18" charset="0"/>
              </a:rPr>
              <a:t>https</a:t>
            </a:r>
            <a:r>
              <a:rPr lang="it-IT" dirty="0">
                <a:solidFill>
                  <a:srgbClr val="0000FF"/>
                </a:solidFill>
                <a:latin typeface="Garamond" panose="02020404030301010803" pitchFamily="18" charset="0"/>
              </a:rPr>
              <a:t>://</a:t>
            </a:r>
            <a:r>
              <a:rPr lang="it-IT" dirty="0" err="1">
                <a:solidFill>
                  <a:srgbClr val="0000FF"/>
                </a:solidFill>
                <a:latin typeface="Garamond" panose="02020404030301010803" pitchFamily="18" charset="0"/>
              </a:rPr>
              <a:t>web.math.unipd.it</a:t>
            </a:r>
            <a:r>
              <a:rPr lang="it-IT" dirty="0">
                <a:solidFill>
                  <a:srgbClr val="0000FF"/>
                </a:solidFill>
                <a:latin typeface="Garamond" panose="02020404030301010803" pitchFamily="18" charset="0"/>
              </a:rPr>
              <a:t>/</a:t>
            </a:r>
            <a:r>
              <a:rPr lang="it-IT" dirty="0" err="1">
                <a:solidFill>
                  <a:srgbClr val="0000FF"/>
                </a:solidFill>
                <a:latin typeface="Garamond" panose="02020404030301010803" pitchFamily="18" charset="0"/>
              </a:rPr>
              <a:t>mitopaths</a:t>
            </a:r>
            <a:r>
              <a:rPr lang="it-IT" dirty="0">
                <a:solidFill>
                  <a:srgbClr val="0000FF"/>
                </a:solidFill>
                <a:latin typeface="Garamond" panose="02020404030301010803" pitchFamily="18" charset="0"/>
              </a:rPr>
              <a:t> </a:t>
            </a:r>
            <a:endParaRPr lang="it-IT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10">
  <a:themeElements>
    <a:clrScheme name="Theme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Presentazione su schermo (4:3)</PresentationFormat>
  <Paragraphs>1</Paragraphs>
  <Slides>40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40</vt:i4>
      </vt:variant>
    </vt:vector>
  </HeadingPairs>
  <TitlesOfParts>
    <vt:vector size="41" baseType="lpstr">
      <vt:lpstr>Theme10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creator>Unknown Creator</dc:creator>
  <cp:lastModifiedBy>Marcello Pedone</cp:lastModifiedBy>
  <cp:revision>1</cp:revision>
  <dcterms:created xsi:type="dcterms:W3CDTF">2019-10-26T08:00:07Z</dcterms:created>
  <dcterms:modified xsi:type="dcterms:W3CDTF">2019-10-27T18:53:49Z</dcterms:modified>
</cp:coreProperties>
</file>