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CpmgXAGXECo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37F64EB-E7C3-490E-AA6E-C80DC809C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601487"/>
            <a:ext cx="8991600" cy="1645920"/>
          </a:xfrm>
        </p:spPr>
        <p:txBody>
          <a:bodyPr/>
          <a:lstStyle/>
          <a:p>
            <a:r>
              <a:rPr lang="it-IT" dirty="0"/>
              <a:t>Un’esperienza con pro bot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3422C35C-679D-4C9F-BDFA-E1F9F294EB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7DFAA35-EB0E-4E03-86C6-2214043E5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7" y="2940132"/>
            <a:ext cx="4856225" cy="3147553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40000"/>
              </a:schemeClr>
            </a:glow>
            <a:outerShdw blurRad="50800" dist="38100" dir="6000000" algn="ctr" rotWithShape="0">
              <a:srgbClr val="000000">
                <a:alpha val="43137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9078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754B369-6D63-4756-A217-E38B98D5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1"/>
            <a:ext cx="7729728" cy="1669651"/>
          </a:xfrm>
        </p:spPr>
        <p:txBody>
          <a:bodyPr>
            <a:normAutofit/>
          </a:bodyPr>
          <a:lstStyle/>
          <a:p>
            <a:r>
              <a:rPr lang="it-IT" dirty="0"/>
              <a:t>Usare pro bot per la geometria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1A1FCA0-6DC8-4BC9-B2E2-FBA4EF9B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3657599"/>
            <a:ext cx="7729728" cy="2082427"/>
          </a:xfrm>
        </p:spPr>
        <p:txBody>
          <a:bodyPr/>
          <a:lstStyle/>
          <a:p>
            <a:endParaRPr lang="it-IT" dirty="0">
              <a:hlinkClick r:id="rId2"/>
            </a:endParaRPr>
          </a:p>
          <a:p>
            <a:endParaRPr lang="it-IT" dirty="0">
              <a:hlinkClick r:id="rId2"/>
            </a:endParaRPr>
          </a:p>
          <a:p>
            <a:r>
              <a:rPr lang="it-IT" dirty="0">
                <a:hlinkClick r:id="rId2"/>
              </a:rPr>
              <a:t>https://youtu.be/CpmgXAGXECo</a:t>
            </a:r>
            <a:r>
              <a:rPr lang="it-IT" dirty="0"/>
              <a:t>  </a:t>
            </a:r>
            <a:r>
              <a:rPr lang="it-IT" dirty="0">
                <a:hlinkClick r:id="rId2"/>
              </a:rPr>
              <a:t>VIDEO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A0AC601-4200-4F5D-92CF-93D0BEB3D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0834" y="2967393"/>
            <a:ext cx="4732694" cy="354952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551841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76DD9E1-50AE-49F1-BA8B-A736E42DD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66928"/>
            <a:ext cx="7729728" cy="1188720"/>
          </a:xfrm>
        </p:spPr>
        <p:txBody>
          <a:bodyPr/>
          <a:lstStyle/>
          <a:p>
            <a:r>
              <a:rPr lang="it-IT" dirty="0"/>
              <a:t>Qual </a:t>
            </a:r>
            <a:r>
              <a:rPr lang="it-IT" dirty="0" err="1"/>
              <a:t>e’</a:t>
            </a:r>
            <a:r>
              <a:rPr lang="it-IT" dirty="0"/>
              <a:t> la </a:t>
            </a:r>
            <a:r>
              <a:rPr lang="it-IT" dirty="0" err="1"/>
              <a:t>velocita’</a:t>
            </a:r>
            <a:r>
              <a:rPr lang="it-IT" dirty="0"/>
              <a:t> di pro bot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542D560-F8A5-45CC-883E-DFEE39B3C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60" y="2117054"/>
            <a:ext cx="7729728" cy="7909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/>
              <a:t>Il calcolo della velocità di Pro Bot non è stata una cosa «imposta» ma, piuttosto, «suggerita»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xmlns="" id="{8BFB460B-8A31-4717-AAB9-31FE29BB1114}"/>
              </a:ext>
            </a:extLst>
          </p:cNvPr>
          <p:cNvSpPr txBox="1">
            <a:spLocks/>
          </p:cNvSpPr>
          <p:nvPr/>
        </p:nvSpPr>
        <p:spPr>
          <a:xfrm>
            <a:off x="1817478" y="3554513"/>
            <a:ext cx="3059322" cy="790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dirty="0"/>
              <a:t>Organizziamoci…..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5224EAA9-DE4F-4F21-A093-767F73CC6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20675">
            <a:off x="8918929" y="2667009"/>
            <a:ext cx="1923145" cy="33569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E6736278-F5E2-4022-A140-B23286D7E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376" y="3119083"/>
            <a:ext cx="2667999" cy="360829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6971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09EE38C-B940-421F-BD7F-1925AEED1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78" y="398635"/>
            <a:ext cx="7729728" cy="1188720"/>
          </a:xfrm>
        </p:spPr>
        <p:txBody>
          <a:bodyPr/>
          <a:lstStyle/>
          <a:p>
            <a:r>
              <a:rPr lang="it-IT" dirty="0"/>
              <a:t>Risultati ottenuti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028E5FB-AC51-4EB4-948B-519E5A3F1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79" y="1712294"/>
            <a:ext cx="7729728" cy="367688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F6E0EBE6-AFD8-4CC4-A933-E71D4A9CB57E}"/>
              </a:ext>
            </a:extLst>
          </p:cNvPr>
          <p:cNvSpPr/>
          <p:nvPr/>
        </p:nvSpPr>
        <p:spPr>
          <a:xfrm>
            <a:off x="1467153" y="6107170"/>
            <a:ext cx="8228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(30,93 + 31,02 + 31,10 + 29,96 + 30,12 ) / 5 = 153,13 / 5  = 30,62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E1634D9E-2DE6-4D9E-A67E-897EA3FB6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314" y="5389179"/>
            <a:ext cx="1375246" cy="137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9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AA2A9D0-2542-47FD-9B57-0B481A4E7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 se la velocità è costante……</a:t>
            </a:r>
          </a:p>
        </p:txBody>
      </p:sp>
      <p:pic>
        <p:nvPicPr>
          <p:cNvPr id="4" name="Segnaposto contenuto 3" descr="C:\Users\00673698\AppData\Local\Microsoft\Windows\Temporary Internet Files\Content.Word\IMG_20180830_153504.jpg">
            <a:extLst>
              <a:ext uri="{FF2B5EF4-FFF2-40B4-BE49-F238E27FC236}">
                <a16:creationId xmlns:a16="http://schemas.microsoft.com/office/drawing/2014/main" xmlns="" id="{41E09DFD-DA99-4388-8724-E9722F95DB6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001" y="2153412"/>
            <a:ext cx="4513637" cy="3429000"/>
          </a:xfrm>
          <a:prstGeom prst="rect">
            <a:avLst/>
          </a:prstGeom>
          <a:noFill/>
          <a:ln>
            <a:noFill/>
          </a:ln>
          <a:effectLst>
            <a:innerShdw blurRad="63500" dist="76200" dir="16200000">
              <a:schemeClr val="accent6">
                <a:lumMod val="40000"/>
                <a:lumOff val="60000"/>
                <a:alpha val="50000"/>
              </a:schemeClr>
            </a:innerShdw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890459D3-BF0A-4C21-803D-1002C114FF82}"/>
              </a:ext>
            </a:extLst>
          </p:cNvPr>
          <p:cNvSpPr/>
          <p:nvPr/>
        </p:nvSpPr>
        <p:spPr>
          <a:xfrm>
            <a:off x="827467" y="2619083"/>
            <a:ext cx="6677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velocità trovata: 6,5 cm al secondo</a:t>
            </a:r>
            <a:r>
              <a:rPr lang="it-IT" dirty="0"/>
              <a:t>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A084BA27-8BA9-4B49-919A-063D82227E2B}"/>
              </a:ext>
            </a:extLst>
          </p:cNvPr>
          <p:cNvSpPr/>
          <p:nvPr/>
        </p:nvSpPr>
        <p:spPr>
          <a:xfrm>
            <a:off x="827467" y="3592586"/>
            <a:ext cx="6096000" cy="26970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it-IT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Valutazione della velocità con unità di misura diverse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Abbiamo convertito il nostro risultato in m/s e in Km/h. Esercizio molto utile visto che una delle equivalenze era da svolgere secondo il sistema decimale e l’altra secondo un sistema di numerazione sessagesimale.</a:t>
            </a:r>
          </a:p>
          <a:p>
            <a:endParaRPr lang="it-IT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</a:rPr>
              <a:t>≈0,2 Km/h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398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05D1E12-7591-40B3-B0C4-AE233E1F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94" y="514749"/>
            <a:ext cx="7729728" cy="1188720"/>
          </a:xfrm>
        </p:spPr>
        <p:txBody>
          <a:bodyPr/>
          <a:lstStyle/>
          <a:p>
            <a:r>
              <a:rPr lang="it-IT" dirty="0"/>
              <a:t>Creare una «galleria» di esempi della classe</a:t>
            </a:r>
          </a:p>
        </p:txBody>
      </p:sp>
    </p:spTree>
    <p:extLst>
      <p:ext uri="{BB962C8B-B14F-4D97-AF65-F5344CB8AC3E}">
        <p14:creationId xmlns:p14="http://schemas.microsoft.com/office/powerpoint/2010/main" val="1109723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DB55D81-2782-40CA-B399-535A3D7D6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 concludere….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D407E36-057D-4D75-BD24-DDE6BA24E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1052" r="1922"/>
          <a:stretch/>
        </p:blipFill>
        <p:spPr>
          <a:xfrm>
            <a:off x="1284061" y="3429000"/>
            <a:ext cx="8676803" cy="258197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0800000">
              <a:srgbClr val="002060">
                <a:alpha val="50000"/>
              </a:srgbClr>
            </a:inn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F6CDEED-6C99-4CE6-AC05-7E733D579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r="1913" b="68957"/>
          <a:stretch/>
        </p:blipFill>
        <p:spPr>
          <a:xfrm>
            <a:off x="2848626" y="2457355"/>
            <a:ext cx="8676804" cy="136075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24057381"/>
      </p:ext>
    </p:extLst>
  </p:cSld>
  <p:clrMapOvr>
    <a:masterClrMapping/>
  </p:clrMapOvr>
</p:sld>
</file>

<file path=ppt/theme/theme1.xml><?xml version="1.0" encoding="utf-8"?>
<a:theme xmlns:a="http://schemas.openxmlformats.org/drawingml/2006/main" name="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TM10001115[[fn=Compatto]]</Template>
  <TotalTime>66</TotalTime>
  <Words>141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Gill Sans MT</vt:lpstr>
      <vt:lpstr>Times New Roman</vt:lpstr>
      <vt:lpstr>Pacco</vt:lpstr>
      <vt:lpstr>Un’esperienza con pro bot</vt:lpstr>
      <vt:lpstr>Usare pro bot per la geometria</vt:lpstr>
      <vt:lpstr>Qual e’ la velocita’ di pro bot</vt:lpstr>
      <vt:lpstr>Risultati ottenuti</vt:lpstr>
      <vt:lpstr>MA se la velocità è costante……</vt:lpstr>
      <vt:lpstr>Creare una «galleria» di esempi della classe</vt:lpstr>
      <vt:lpstr>Per concludere….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Un’esperienza con pro bot</dc:title>
  <dc:creator>paola pezzini</dc:creator>
  <cp:lastModifiedBy>Acer</cp:lastModifiedBy>
  <cp:revision>8</cp:revision>
  <dcterms:created xsi:type="dcterms:W3CDTF">2018-11-12T07:59:38Z</dcterms:created>
  <dcterms:modified xsi:type="dcterms:W3CDTF">2018-11-18T21:49:21Z</dcterms:modified>
</cp:coreProperties>
</file>