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775" r:id="rId2"/>
    <p:sldMasterId id="2147483832" r:id="rId3"/>
    <p:sldMasterId id="2147483652" r:id="rId4"/>
  </p:sldMasterIdLst>
  <p:notesMasterIdLst>
    <p:notesMasterId r:id="rId28"/>
  </p:notesMasterIdLst>
  <p:sldIdLst>
    <p:sldId id="256" r:id="rId5"/>
    <p:sldId id="259" r:id="rId6"/>
    <p:sldId id="261" r:id="rId7"/>
    <p:sldId id="262" r:id="rId8"/>
    <p:sldId id="263" r:id="rId9"/>
    <p:sldId id="260" r:id="rId10"/>
    <p:sldId id="265" r:id="rId11"/>
    <p:sldId id="264" r:id="rId12"/>
    <p:sldId id="267" r:id="rId13"/>
    <p:sldId id="266" r:id="rId14"/>
    <p:sldId id="268" r:id="rId15"/>
    <p:sldId id="269" r:id="rId16"/>
    <p:sldId id="271" r:id="rId17"/>
    <p:sldId id="273" r:id="rId18"/>
    <p:sldId id="274" r:id="rId19"/>
    <p:sldId id="275" r:id="rId20"/>
    <p:sldId id="270" r:id="rId21"/>
    <p:sldId id="281" r:id="rId22"/>
    <p:sldId id="276" r:id="rId23"/>
    <p:sldId id="277" r:id="rId24"/>
    <p:sldId id="278" r:id="rId25"/>
    <p:sldId id="279" r:id="rId26"/>
    <p:sldId id="280" r:id="rId27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F7B9A6DB-247E-4F49-9A87-597CFED8EDAD}">
          <p14:sldIdLst>
            <p14:sldId id="256"/>
          </p14:sldIdLst>
        </p14:section>
        <p14:section name="Qualche definizione" id="{ADF1CE7C-143D-6946-A98E-D1E5F872E891}">
          <p14:sldIdLst>
            <p14:sldId id="259"/>
            <p14:sldId id="261"/>
            <p14:sldId id="262"/>
            <p14:sldId id="263"/>
            <p14:sldId id="260"/>
          </p14:sldIdLst>
        </p14:section>
        <p14:section name="Il curriculum verticale" id="{BE7AA5E2-804B-734C-8A50-2341A1096C29}">
          <p14:sldIdLst>
            <p14:sldId id="265"/>
            <p14:sldId id="264"/>
            <p14:sldId id="267"/>
          </p14:sldIdLst>
        </p14:section>
        <p14:section name="Dalla primaria al primo grado" id="{D0230E2F-653B-C24F-9F5A-5F5D8044E047}">
          <p14:sldIdLst>
            <p14:sldId id="266"/>
            <p14:sldId id="268"/>
            <p14:sldId id="269"/>
            <p14:sldId id="271"/>
          </p14:sldIdLst>
        </p14:section>
        <p14:section name="GeoGebra alla primaria?" id="{4BFE4755-2ECF-AE4D-A978-185E45738EE9}">
          <p14:sldIdLst>
            <p14:sldId id="273"/>
            <p14:sldId id="274"/>
            <p14:sldId id="275"/>
          </p14:sldIdLst>
        </p14:section>
        <p14:section name="Dal 1° ciclo al 2° ciclo" id="{A0806AAD-3A4E-134B-A880-651224C96A23}">
          <p14:sldIdLst>
            <p14:sldId id="270"/>
          </p14:sldIdLst>
        </p14:section>
        <p14:section name="Dalla primaria al secondo grado" id="{A3722793-15B4-304D-A485-EF18F190085A}">
          <p14:sldIdLst>
            <p14:sldId id="281"/>
            <p14:sldId id="276"/>
            <p14:sldId id="277"/>
            <p14:sldId id="278"/>
            <p14:sldId id="279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346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58"/>
    <p:restoredTop sz="94872"/>
  </p:normalViewPr>
  <p:slideViewPr>
    <p:cSldViewPr>
      <p:cViewPr varScale="1">
        <p:scale>
          <a:sx n="106" d="100"/>
          <a:sy n="106" d="100"/>
        </p:scale>
        <p:origin x="4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44" d="100"/>
          <a:sy n="144" d="100"/>
        </p:scale>
        <p:origin x="430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F7A09B-BCE8-8149-8199-2FD36779FC55}" type="doc">
      <dgm:prSet loTypeId="urn:microsoft.com/office/officeart/2008/layout/RadialCluster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1031965D-D6FB-134B-9128-CC5F9C84ED20}">
      <dgm:prSet phldrT="[Testo]"/>
      <dgm:spPr/>
      <dgm:t>
        <a:bodyPr/>
        <a:lstStyle/>
        <a:p>
          <a:r>
            <a:rPr lang="it-IT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Trascinamento</a:t>
          </a:r>
        </a:p>
      </dgm:t>
    </dgm:pt>
    <dgm:pt modelId="{FFC4181E-DE35-4B45-B3A8-9C20A34627A6}" type="parTrans" cxnId="{21DC6579-D4FD-9A4D-9089-FB8A7FBAD6AA}">
      <dgm:prSet/>
      <dgm:spPr/>
      <dgm:t>
        <a:bodyPr/>
        <a:lstStyle/>
        <a:p>
          <a:endParaRPr lang="it-IT"/>
        </a:p>
      </dgm:t>
    </dgm:pt>
    <dgm:pt modelId="{FA5C3838-F6C3-3942-B6E4-408224509648}" type="sibTrans" cxnId="{21DC6579-D4FD-9A4D-9089-FB8A7FBAD6AA}">
      <dgm:prSet/>
      <dgm:spPr/>
      <dgm:t>
        <a:bodyPr/>
        <a:lstStyle/>
        <a:p>
          <a:endParaRPr lang="it-IT"/>
        </a:p>
      </dgm:t>
    </dgm:pt>
    <dgm:pt modelId="{8AD60BFD-6A40-3D42-8A62-088A70D01F82}">
      <dgm:prSet phldrT="[Testo]"/>
      <dgm:spPr/>
      <dgm:t>
        <a:bodyPr/>
        <a:lstStyle/>
        <a:p>
          <a:r>
            <a:rPr lang="it-IT" dirty="0"/>
            <a:t>Invarianti</a:t>
          </a:r>
        </a:p>
      </dgm:t>
    </dgm:pt>
    <dgm:pt modelId="{E990BE8C-2C2C-2147-8274-B3A422C40C3E}" type="parTrans" cxnId="{12AB0234-0A6E-7949-B2E4-9FF9F14E88F4}">
      <dgm:prSet/>
      <dgm:spPr/>
      <dgm:t>
        <a:bodyPr/>
        <a:lstStyle/>
        <a:p>
          <a:endParaRPr lang="it-IT"/>
        </a:p>
      </dgm:t>
    </dgm:pt>
    <dgm:pt modelId="{AEAE7009-71A5-4A44-985B-EC2EE5B4CD79}" type="sibTrans" cxnId="{12AB0234-0A6E-7949-B2E4-9FF9F14E88F4}">
      <dgm:prSet/>
      <dgm:spPr/>
      <dgm:t>
        <a:bodyPr/>
        <a:lstStyle/>
        <a:p>
          <a:endParaRPr lang="it-IT"/>
        </a:p>
      </dgm:t>
    </dgm:pt>
    <dgm:pt modelId="{8BB4A72B-0BC0-7748-AC81-9D5F81F671B7}">
      <dgm:prSet phldrT="[Testo]" custT="1"/>
      <dgm:spPr/>
      <dgm:t>
        <a:bodyPr/>
        <a:lstStyle/>
        <a:p>
          <a:r>
            <a:rPr lang="it-IT" sz="1400" dirty="0"/>
            <a:t>Problemi di costruzione</a:t>
          </a:r>
        </a:p>
      </dgm:t>
    </dgm:pt>
    <dgm:pt modelId="{F17E0E1B-3AB3-7147-BC2B-EA61E3891507}" type="parTrans" cxnId="{DCB7DFC0-6C8A-5B45-86CD-ED4E8E8FD372}">
      <dgm:prSet/>
      <dgm:spPr/>
      <dgm:t>
        <a:bodyPr/>
        <a:lstStyle/>
        <a:p>
          <a:endParaRPr lang="it-IT"/>
        </a:p>
      </dgm:t>
    </dgm:pt>
    <dgm:pt modelId="{1EFD9F47-F306-7947-A9DE-48084D4EE904}" type="sibTrans" cxnId="{DCB7DFC0-6C8A-5B45-86CD-ED4E8E8FD372}">
      <dgm:prSet/>
      <dgm:spPr/>
      <dgm:t>
        <a:bodyPr/>
        <a:lstStyle/>
        <a:p>
          <a:endParaRPr lang="it-IT"/>
        </a:p>
      </dgm:t>
    </dgm:pt>
    <dgm:pt modelId="{5921A2AD-735B-EA4D-9F46-BC0D2A0F1303}">
      <dgm:prSet phldrT="[Testo]"/>
      <dgm:spPr/>
      <dgm:t>
        <a:bodyPr/>
        <a:lstStyle/>
        <a:p>
          <a:r>
            <a:rPr lang="it-IT" dirty="0"/>
            <a:t>Problemi di congettura</a:t>
          </a:r>
        </a:p>
      </dgm:t>
    </dgm:pt>
    <dgm:pt modelId="{AAF33CD9-4B46-CE48-BBA3-55F8A0A838C5}" type="parTrans" cxnId="{B8CC6054-AC7D-A442-A53E-A45B36C7F4AE}">
      <dgm:prSet/>
      <dgm:spPr/>
      <dgm:t>
        <a:bodyPr/>
        <a:lstStyle/>
        <a:p>
          <a:endParaRPr lang="it-IT"/>
        </a:p>
      </dgm:t>
    </dgm:pt>
    <dgm:pt modelId="{BA1C3096-6BF4-1841-B144-961BE21A4908}" type="sibTrans" cxnId="{B8CC6054-AC7D-A442-A53E-A45B36C7F4AE}">
      <dgm:prSet/>
      <dgm:spPr/>
      <dgm:t>
        <a:bodyPr/>
        <a:lstStyle/>
        <a:p>
          <a:endParaRPr lang="it-IT"/>
        </a:p>
      </dgm:t>
    </dgm:pt>
    <dgm:pt modelId="{D7413EA8-CA86-384E-9A57-73E5D9ACEAB7}" type="pres">
      <dgm:prSet presAssocID="{54F7A09B-BCE8-8149-8199-2FD36779FC5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2F09EE98-A4E8-6F49-AEA6-23D07432577A}" type="pres">
      <dgm:prSet presAssocID="{1031965D-D6FB-134B-9128-CC5F9C84ED20}" presName="textCenter" presStyleLbl="node1" presStyleIdx="0" presStyleCnt="4" custScaleX="242046" custScaleY="176011" custLinFactX="-30208" custLinFactNeighborX="-100000" custLinFactNeighborY="-11292"/>
      <dgm:spPr/>
    </dgm:pt>
    <dgm:pt modelId="{8BFAD4E8-9A05-0C43-BE20-0571DEBD6074}" type="pres">
      <dgm:prSet presAssocID="{1031965D-D6FB-134B-9128-CC5F9C84ED20}" presName="cycle_1" presStyleCnt="0"/>
      <dgm:spPr/>
    </dgm:pt>
    <dgm:pt modelId="{A7DC60D0-E531-6945-B11E-942FDE71489F}" type="pres">
      <dgm:prSet presAssocID="{8AD60BFD-6A40-3D42-8A62-088A70D01F82}" presName="childCenter1" presStyleLbl="node1" presStyleIdx="1" presStyleCnt="4" custScaleX="217034" custLinFactNeighborX="-2134" custLinFactNeighborY="-3706"/>
      <dgm:spPr/>
    </dgm:pt>
    <dgm:pt modelId="{B23BF497-EAD6-C541-A7B7-B16D287A7398}" type="pres">
      <dgm:prSet presAssocID="{F17E0E1B-3AB3-7147-BC2B-EA61E3891507}" presName="Name141" presStyleLbl="parChTrans1D3" presStyleIdx="0" presStyleCnt="2"/>
      <dgm:spPr/>
    </dgm:pt>
    <dgm:pt modelId="{B9244926-60F3-AA42-AB14-960189DF2CB9}" type="pres">
      <dgm:prSet presAssocID="{8BB4A72B-0BC0-7748-AC81-9D5F81F671B7}" presName="text1" presStyleLbl="node1" presStyleIdx="2" presStyleCnt="4" custScaleX="293852" custScaleY="131260" custRadScaleRad="145363" custRadScaleInc="22092">
        <dgm:presLayoutVars>
          <dgm:bulletEnabled val="1"/>
        </dgm:presLayoutVars>
      </dgm:prSet>
      <dgm:spPr/>
    </dgm:pt>
    <dgm:pt modelId="{57BD3EF9-34DC-3D47-ADE4-7A11E48E9FA9}" type="pres">
      <dgm:prSet presAssocID="{AAF33CD9-4B46-CE48-BBA3-55F8A0A838C5}" presName="Name141" presStyleLbl="parChTrans1D3" presStyleIdx="1" presStyleCnt="2"/>
      <dgm:spPr/>
    </dgm:pt>
    <dgm:pt modelId="{9D2F97BF-CA27-DE4D-89C2-96A5F7611945}" type="pres">
      <dgm:prSet presAssocID="{5921A2AD-735B-EA4D-9F46-BC0D2A0F1303}" presName="text1" presStyleLbl="node1" presStyleIdx="3" presStyleCnt="4" custScaleX="290111" custRadScaleRad="147497" custRadScaleInc="-19411">
        <dgm:presLayoutVars>
          <dgm:bulletEnabled val="1"/>
        </dgm:presLayoutVars>
      </dgm:prSet>
      <dgm:spPr/>
    </dgm:pt>
    <dgm:pt modelId="{DE2CBB2A-E209-C74B-A0F6-C38423FDF335}" type="pres">
      <dgm:prSet presAssocID="{E990BE8C-2C2C-2147-8274-B3A422C40C3E}" presName="Name144" presStyleLbl="parChTrans1D2" presStyleIdx="0" presStyleCnt="1"/>
      <dgm:spPr/>
    </dgm:pt>
  </dgm:ptLst>
  <dgm:cxnLst>
    <dgm:cxn modelId="{9FCCEF09-8171-AC40-B9BD-3FC74F2E22DF}" type="presOf" srcId="{5921A2AD-735B-EA4D-9F46-BC0D2A0F1303}" destId="{9D2F97BF-CA27-DE4D-89C2-96A5F7611945}" srcOrd="0" destOrd="0" presId="urn:microsoft.com/office/officeart/2008/layout/RadialCluster"/>
    <dgm:cxn modelId="{F182B60B-0ADB-9D43-9EE8-EBA29F5770D5}" type="presOf" srcId="{E990BE8C-2C2C-2147-8274-B3A422C40C3E}" destId="{DE2CBB2A-E209-C74B-A0F6-C38423FDF335}" srcOrd="0" destOrd="0" presId="urn:microsoft.com/office/officeart/2008/layout/RadialCluster"/>
    <dgm:cxn modelId="{8D11E41B-6893-3845-8E09-A073CBC0B912}" type="presOf" srcId="{AAF33CD9-4B46-CE48-BBA3-55F8A0A838C5}" destId="{57BD3EF9-34DC-3D47-ADE4-7A11E48E9FA9}" srcOrd="0" destOrd="0" presId="urn:microsoft.com/office/officeart/2008/layout/RadialCluster"/>
    <dgm:cxn modelId="{3048AD2B-C3F8-8548-870B-5C1B9BD351C7}" type="presOf" srcId="{1031965D-D6FB-134B-9128-CC5F9C84ED20}" destId="{2F09EE98-A4E8-6F49-AEA6-23D07432577A}" srcOrd="0" destOrd="0" presId="urn:microsoft.com/office/officeart/2008/layout/RadialCluster"/>
    <dgm:cxn modelId="{12AB0234-0A6E-7949-B2E4-9FF9F14E88F4}" srcId="{1031965D-D6FB-134B-9128-CC5F9C84ED20}" destId="{8AD60BFD-6A40-3D42-8A62-088A70D01F82}" srcOrd="0" destOrd="0" parTransId="{E990BE8C-2C2C-2147-8274-B3A422C40C3E}" sibTransId="{AEAE7009-71A5-4A44-985B-EC2EE5B4CD79}"/>
    <dgm:cxn modelId="{AFA7D338-0571-5E4A-A654-E959F417A691}" type="presOf" srcId="{54F7A09B-BCE8-8149-8199-2FD36779FC55}" destId="{D7413EA8-CA86-384E-9A57-73E5D9ACEAB7}" srcOrd="0" destOrd="0" presId="urn:microsoft.com/office/officeart/2008/layout/RadialCluster"/>
    <dgm:cxn modelId="{B8CC6054-AC7D-A442-A53E-A45B36C7F4AE}" srcId="{8AD60BFD-6A40-3D42-8A62-088A70D01F82}" destId="{5921A2AD-735B-EA4D-9F46-BC0D2A0F1303}" srcOrd="1" destOrd="0" parTransId="{AAF33CD9-4B46-CE48-BBA3-55F8A0A838C5}" sibTransId="{BA1C3096-6BF4-1841-B144-961BE21A4908}"/>
    <dgm:cxn modelId="{F1297B54-2B30-2B42-AE64-21171E774428}" type="presOf" srcId="{8BB4A72B-0BC0-7748-AC81-9D5F81F671B7}" destId="{B9244926-60F3-AA42-AB14-960189DF2CB9}" srcOrd="0" destOrd="0" presId="urn:microsoft.com/office/officeart/2008/layout/RadialCluster"/>
    <dgm:cxn modelId="{21DC6579-D4FD-9A4D-9089-FB8A7FBAD6AA}" srcId="{54F7A09B-BCE8-8149-8199-2FD36779FC55}" destId="{1031965D-D6FB-134B-9128-CC5F9C84ED20}" srcOrd="0" destOrd="0" parTransId="{FFC4181E-DE35-4B45-B3A8-9C20A34627A6}" sibTransId="{FA5C3838-F6C3-3942-B6E4-408224509648}"/>
    <dgm:cxn modelId="{606C728F-4EDE-B347-A131-C02CC1C25E9E}" type="presOf" srcId="{F17E0E1B-3AB3-7147-BC2B-EA61E3891507}" destId="{B23BF497-EAD6-C541-A7B7-B16D287A7398}" srcOrd="0" destOrd="0" presId="urn:microsoft.com/office/officeart/2008/layout/RadialCluster"/>
    <dgm:cxn modelId="{DCB7DFC0-6C8A-5B45-86CD-ED4E8E8FD372}" srcId="{8AD60BFD-6A40-3D42-8A62-088A70D01F82}" destId="{8BB4A72B-0BC0-7748-AC81-9D5F81F671B7}" srcOrd="0" destOrd="0" parTransId="{F17E0E1B-3AB3-7147-BC2B-EA61E3891507}" sibTransId="{1EFD9F47-F306-7947-A9DE-48084D4EE904}"/>
    <dgm:cxn modelId="{218DEAE0-36D7-A940-B1C5-F2AFB2173C78}" type="presOf" srcId="{8AD60BFD-6A40-3D42-8A62-088A70D01F82}" destId="{A7DC60D0-E531-6945-B11E-942FDE71489F}" srcOrd="0" destOrd="0" presId="urn:microsoft.com/office/officeart/2008/layout/RadialCluster"/>
    <dgm:cxn modelId="{4BAFD039-5D1B-6247-A9A2-F95BEBBBD49A}" type="presParOf" srcId="{D7413EA8-CA86-384E-9A57-73E5D9ACEAB7}" destId="{2F09EE98-A4E8-6F49-AEA6-23D07432577A}" srcOrd="0" destOrd="0" presId="urn:microsoft.com/office/officeart/2008/layout/RadialCluster"/>
    <dgm:cxn modelId="{D0EB2425-7F2D-3445-9397-F3E56C199EB8}" type="presParOf" srcId="{D7413EA8-CA86-384E-9A57-73E5D9ACEAB7}" destId="{8BFAD4E8-9A05-0C43-BE20-0571DEBD6074}" srcOrd="1" destOrd="0" presId="urn:microsoft.com/office/officeart/2008/layout/RadialCluster"/>
    <dgm:cxn modelId="{886F0E2B-169D-9E4C-ABDB-FD2DD9DB2AA6}" type="presParOf" srcId="{8BFAD4E8-9A05-0C43-BE20-0571DEBD6074}" destId="{A7DC60D0-E531-6945-B11E-942FDE71489F}" srcOrd="0" destOrd="0" presId="urn:microsoft.com/office/officeart/2008/layout/RadialCluster"/>
    <dgm:cxn modelId="{F74A8515-F082-1B43-A77B-6D56F6162864}" type="presParOf" srcId="{8BFAD4E8-9A05-0C43-BE20-0571DEBD6074}" destId="{B23BF497-EAD6-C541-A7B7-B16D287A7398}" srcOrd="1" destOrd="0" presId="urn:microsoft.com/office/officeart/2008/layout/RadialCluster"/>
    <dgm:cxn modelId="{510BBBCA-8977-1D44-A650-621708F2316B}" type="presParOf" srcId="{8BFAD4E8-9A05-0C43-BE20-0571DEBD6074}" destId="{B9244926-60F3-AA42-AB14-960189DF2CB9}" srcOrd="2" destOrd="0" presId="urn:microsoft.com/office/officeart/2008/layout/RadialCluster"/>
    <dgm:cxn modelId="{5D9EACF1-CFBC-E449-99E9-6DDA7B7FCBE7}" type="presParOf" srcId="{8BFAD4E8-9A05-0C43-BE20-0571DEBD6074}" destId="{57BD3EF9-34DC-3D47-ADE4-7A11E48E9FA9}" srcOrd="3" destOrd="0" presId="urn:microsoft.com/office/officeart/2008/layout/RadialCluster"/>
    <dgm:cxn modelId="{A35B23A5-C4E9-0749-AD75-5AAABD4DA60B}" type="presParOf" srcId="{8BFAD4E8-9A05-0C43-BE20-0571DEBD6074}" destId="{9D2F97BF-CA27-DE4D-89C2-96A5F7611945}" srcOrd="4" destOrd="0" presId="urn:microsoft.com/office/officeart/2008/layout/RadialCluster"/>
    <dgm:cxn modelId="{4AC805C7-9DF6-004B-BA2E-19DDF61FB145}" type="presParOf" srcId="{D7413EA8-CA86-384E-9A57-73E5D9ACEAB7}" destId="{DE2CBB2A-E209-C74B-A0F6-C38423FDF335}" srcOrd="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936C38-EF40-1B48-A9A6-0A49C597EA66}" type="doc">
      <dgm:prSet loTypeId="urn:microsoft.com/office/officeart/2005/8/layout/vList2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it-IT"/>
        </a:p>
      </dgm:t>
    </dgm:pt>
    <dgm:pt modelId="{18C0993B-6C0D-B941-8BA0-41117B65CFCD}">
      <dgm:prSet phldrT="[Testo]"/>
      <dgm:spPr/>
      <dgm:t>
        <a:bodyPr/>
        <a:lstStyle/>
        <a:p>
          <a:r>
            <a:rPr lang="it-IT" dirty="0"/>
            <a:t>11 traguardi di competenza (III media)</a:t>
          </a:r>
        </a:p>
      </dgm:t>
    </dgm:pt>
    <dgm:pt modelId="{C669CC4A-C4C9-FB4C-AEA4-17C90FF28FBF}" type="parTrans" cxnId="{275015DE-7342-D742-B32B-7C9F88F5EBB2}">
      <dgm:prSet/>
      <dgm:spPr/>
      <dgm:t>
        <a:bodyPr/>
        <a:lstStyle/>
        <a:p>
          <a:endParaRPr lang="it-IT"/>
        </a:p>
      </dgm:t>
    </dgm:pt>
    <dgm:pt modelId="{B6C2C51A-C4F7-6F47-870C-842B29E54FCE}" type="sibTrans" cxnId="{275015DE-7342-D742-B32B-7C9F88F5EBB2}">
      <dgm:prSet/>
      <dgm:spPr/>
      <dgm:t>
        <a:bodyPr/>
        <a:lstStyle/>
        <a:p>
          <a:endParaRPr lang="it-IT"/>
        </a:p>
      </dgm:t>
    </dgm:pt>
    <dgm:pt modelId="{926BEFAE-9295-1A4F-AD41-DC47182DF714}">
      <dgm:prSet phldrT="[Testo]"/>
      <dgm:spPr/>
      <dgm:t>
        <a:bodyPr/>
        <a:lstStyle/>
        <a:p>
          <a:r>
            <a:rPr lang="it-IT" b="0" i="0" dirty="0">
              <a:latin typeface="Cambria" panose="02040503050406030204" pitchFamily="18" charset="0"/>
            </a:rPr>
            <a:t>Riconoscere e denominare le forme del piano e dello spazio, le loro rappresentazioni e coglierne le relazioni tra gli elementi.</a:t>
          </a:r>
        </a:p>
      </dgm:t>
    </dgm:pt>
    <dgm:pt modelId="{ED0CAE0A-6B8A-C044-84B5-9AD8B1FC7360}" type="parTrans" cxnId="{FB6E9C25-DE74-8045-9439-C5BF80A97C8D}">
      <dgm:prSet/>
      <dgm:spPr/>
      <dgm:t>
        <a:bodyPr/>
        <a:lstStyle/>
        <a:p>
          <a:endParaRPr lang="it-IT"/>
        </a:p>
      </dgm:t>
    </dgm:pt>
    <dgm:pt modelId="{6379CD1B-FB9D-4244-AFD0-31F14A63D9F5}" type="sibTrans" cxnId="{FB6E9C25-DE74-8045-9439-C5BF80A97C8D}">
      <dgm:prSet/>
      <dgm:spPr/>
      <dgm:t>
        <a:bodyPr/>
        <a:lstStyle/>
        <a:p>
          <a:endParaRPr lang="it-IT"/>
        </a:p>
      </dgm:t>
    </dgm:pt>
    <dgm:pt modelId="{DB6E98A8-E33E-F745-8337-2EDE976D00B2}">
      <dgm:prSet phldrT="[Testo]"/>
      <dgm:spPr/>
      <dgm:t>
        <a:bodyPr/>
        <a:lstStyle/>
        <a:p>
          <a:r>
            <a:rPr lang="it-IT" dirty="0"/>
            <a:t>44 obiettivi di apprendimento (III media)</a:t>
          </a:r>
        </a:p>
      </dgm:t>
    </dgm:pt>
    <dgm:pt modelId="{D0571FC4-AD69-1946-9459-293D7833C39B}" type="parTrans" cxnId="{60575CBA-3B61-A342-8CA5-03698F79E970}">
      <dgm:prSet/>
      <dgm:spPr/>
      <dgm:t>
        <a:bodyPr/>
        <a:lstStyle/>
        <a:p>
          <a:endParaRPr lang="it-IT"/>
        </a:p>
      </dgm:t>
    </dgm:pt>
    <dgm:pt modelId="{10A94F26-3FF4-184A-AA00-30B194DB8B1A}" type="sibTrans" cxnId="{60575CBA-3B61-A342-8CA5-03698F79E970}">
      <dgm:prSet/>
      <dgm:spPr/>
      <dgm:t>
        <a:bodyPr/>
        <a:lstStyle/>
        <a:p>
          <a:endParaRPr lang="it-IT"/>
        </a:p>
      </dgm:t>
    </dgm:pt>
    <dgm:pt modelId="{DA0BFC11-CA3C-0741-BC0D-42B725C43CA4}">
      <dgm:prSet phldrT="[Testo]"/>
      <dgm:spPr/>
      <dgm:t>
        <a:bodyPr/>
        <a:lstStyle/>
        <a:p>
          <a:r>
            <a:rPr lang="it-IT" b="0" i="0" dirty="0">
              <a:latin typeface="Cambria" panose="02040503050406030204" pitchFamily="18" charset="0"/>
            </a:rPr>
            <a:t>Produrre argomentazioni in base alle conoscenze teoriche acquisite (ad esempio saper utilizzare i concetti di proprietà caratterizzante e di definizione).</a:t>
          </a:r>
        </a:p>
      </dgm:t>
    </dgm:pt>
    <dgm:pt modelId="{8C68FC45-B281-644F-AB2F-333251073D42}" type="parTrans" cxnId="{62C81644-A8BE-D947-A467-053FE64FF1FD}">
      <dgm:prSet/>
      <dgm:spPr/>
      <dgm:t>
        <a:bodyPr/>
        <a:lstStyle/>
        <a:p>
          <a:endParaRPr lang="it-IT"/>
        </a:p>
      </dgm:t>
    </dgm:pt>
    <dgm:pt modelId="{93CB01B8-2B6C-4A4A-AE70-A19E32107AAD}" type="sibTrans" cxnId="{62C81644-A8BE-D947-A467-053FE64FF1FD}">
      <dgm:prSet/>
      <dgm:spPr/>
      <dgm:t>
        <a:bodyPr/>
        <a:lstStyle/>
        <a:p>
          <a:endParaRPr lang="it-IT"/>
        </a:p>
      </dgm:t>
    </dgm:pt>
    <dgm:pt modelId="{0E6F057F-10F4-3C4D-93DE-84B4168CCF7D}">
      <dgm:prSet/>
      <dgm:spPr/>
      <dgm:t>
        <a:bodyPr/>
        <a:lstStyle/>
        <a:p>
          <a:r>
            <a:rPr lang="it-IT" b="0" i="0" u="none" dirty="0">
              <a:latin typeface="Cambria" panose="02040503050406030204" pitchFamily="18" charset="0"/>
            </a:rPr>
            <a:t>Riprodurre figure e disegni geometrici, utilizzando in modo appropriato e con accuratezza opportuni strumenti (riga, squadra, compasso, goniometro, software di geometria).</a:t>
          </a:r>
          <a:endParaRPr lang="it-IT" b="0" i="0" dirty="0">
            <a:latin typeface="Cambria" panose="02040503050406030204" pitchFamily="18" charset="0"/>
          </a:endParaRPr>
        </a:p>
      </dgm:t>
    </dgm:pt>
    <dgm:pt modelId="{1FCDFC25-C7EF-764A-AF78-E63C48A335D7}" type="parTrans" cxnId="{F0AC2BA3-4B72-DE44-AE13-3BA1A50487DA}">
      <dgm:prSet/>
      <dgm:spPr/>
      <dgm:t>
        <a:bodyPr/>
        <a:lstStyle/>
        <a:p>
          <a:endParaRPr lang="it-IT"/>
        </a:p>
      </dgm:t>
    </dgm:pt>
    <dgm:pt modelId="{86C978D1-1D90-674A-864E-2C7615A20A3E}" type="sibTrans" cxnId="{F0AC2BA3-4B72-DE44-AE13-3BA1A50487DA}">
      <dgm:prSet/>
      <dgm:spPr/>
      <dgm:t>
        <a:bodyPr/>
        <a:lstStyle/>
        <a:p>
          <a:endParaRPr lang="it-IT"/>
        </a:p>
      </dgm:t>
    </dgm:pt>
    <dgm:pt modelId="{B8F4DA73-4B65-4245-9CCE-95619C3598F9}">
      <dgm:prSet phldrT="[Testo]"/>
      <dgm:spPr/>
      <dgm:t>
        <a:bodyPr/>
        <a:lstStyle/>
        <a:p>
          <a:r>
            <a:rPr lang="it-IT" b="0" i="0" u="none" dirty="0">
              <a:latin typeface="Cambria" panose="02040503050406030204" pitchFamily="18" charset="0"/>
            </a:rPr>
            <a:t>Rappresentare punti, segmenti e figure sul piano cartesiano.</a:t>
          </a:r>
          <a:endParaRPr lang="it-IT" b="0" i="0" dirty="0">
            <a:latin typeface="Cambria" panose="02040503050406030204" pitchFamily="18" charset="0"/>
          </a:endParaRPr>
        </a:p>
      </dgm:t>
    </dgm:pt>
    <dgm:pt modelId="{F01BE74F-2A63-3F48-B00C-3821C4D4E293}" type="parTrans" cxnId="{66BCC940-AC4A-334F-AE07-00917C1AAA82}">
      <dgm:prSet/>
      <dgm:spPr/>
      <dgm:t>
        <a:bodyPr/>
        <a:lstStyle/>
        <a:p>
          <a:endParaRPr lang="it-IT"/>
        </a:p>
      </dgm:t>
    </dgm:pt>
    <dgm:pt modelId="{F19A1642-784F-EE49-A8B0-E55FF918A76F}" type="sibTrans" cxnId="{66BCC940-AC4A-334F-AE07-00917C1AAA82}">
      <dgm:prSet/>
      <dgm:spPr/>
      <dgm:t>
        <a:bodyPr/>
        <a:lstStyle/>
        <a:p>
          <a:endParaRPr lang="it-IT"/>
        </a:p>
      </dgm:t>
    </dgm:pt>
    <dgm:pt modelId="{ED9AA0C6-5C6E-D04D-9597-B505F490CC70}">
      <dgm:prSet phldrT="[Testo]"/>
      <dgm:spPr/>
      <dgm:t>
        <a:bodyPr/>
        <a:lstStyle/>
        <a:p>
          <a:r>
            <a:rPr lang="it-IT" b="0" i="0" u="none" dirty="0">
              <a:latin typeface="Cambria" panose="02040503050406030204" pitchFamily="18" charset="0"/>
            </a:rPr>
            <a:t>Riprodurre figure e disegni geometrici in base a una descrizione e codificazione fatta da altri.</a:t>
          </a:r>
          <a:endParaRPr lang="it-IT" b="0" i="0" dirty="0">
            <a:latin typeface="Cambria" panose="02040503050406030204" pitchFamily="18" charset="0"/>
          </a:endParaRPr>
        </a:p>
      </dgm:t>
    </dgm:pt>
    <dgm:pt modelId="{CAB0F504-D663-2541-A991-D287867A475D}" type="parTrans" cxnId="{7F669064-2219-B74E-8DF6-33227DA4227C}">
      <dgm:prSet/>
      <dgm:spPr/>
      <dgm:t>
        <a:bodyPr/>
        <a:lstStyle/>
        <a:p>
          <a:endParaRPr lang="it-IT"/>
        </a:p>
      </dgm:t>
    </dgm:pt>
    <dgm:pt modelId="{4E6218C7-A774-274B-AFC2-C4F25731D358}" type="sibTrans" cxnId="{7F669064-2219-B74E-8DF6-33227DA4227C}">
      <dgm:prSet/>
      <dgm:spPr/>
      <dgm:t>
        <a:bodyPr/>
        <a:lstStyle/>
        <a:p>
          <a:endParaRPr lang="it-IT"/>
        </a:p>
      </dgm:t>
    </dgm:pt>
    <dgm:pt modelId="{EF2F8CDA-D2F0-2642-9389-9B0E8ED5645E}">
      <dgm:prSet phldrT="[Testo]"/>
      <dgm:spPr/>
      <dgm:t>
        <a:bodyPr/>
        <a:lstStyle/>
        <a:p>
          <a:r>
            <a:rPr lang="it-IT" b="0" i="0" u="none" dirty="0">
              <a:latin typeface="Cambria" panose="02040503050406030204" pitchFamily="18" charset="0"/>
            </a:rPr>
            <a:t>Calcolare l’area del cerchio e la lunghezza della circonferenza, conoscendo il raggio, e viceversa.</a:t>
          </a:r>
          <a:endParaRPr lang="it-IT" b="0" i="0" dirty="0">
            <a:latin typeface="Cambria" panose="02040503050406030204" pitchFamily="18" charset="0"/>
          </a:endParaRPr>
        </a:p>
      </dgm:t>
    </dgm:pt>
    <dgm:pt modelId="{5A4C3379-119D-BB4B-AF38-5953AEA7B55C}" type="parTrans" cxnId="{2507A6F6-AE1A-854A-AAE8-9514A66831A3}">
      <dgm:prSet/>
      <dgm:spPr/>
      <dgm:t>
        <a:bodyPr/>
        <a:lstStyle/>
        <a:p>
          <a:endParaRPr lang="it-IT"/>
        </a:p>
      </dgm:t>
    </dgm:pt>
    <dgm:pt modelId="{D2118EDD-34DE-CB4B-819F-BD72C2866CD4}" type="sibTrans" cxnId="{2507A6F6-AE1A-854A-AAE8-9514A66831A3}">
      <dgm:prSet/>
      <dgm:spPr/>
      <dgm:t>
        <a:bodyPr/>
        <a:lstStyle/>
        <a:p>
          <a:endParaRPr lang="it-IT"/>
        </a:p>
      </dgm:t>
    </dgm:pt>
    <dgm:pt modelId="{B234F019-B71C-1140-985B-CAB900DC82FB}" type="pres">
      <dgm:prSet presAssocID="{EB936C38-EF40-1B48-A9A6-0A49C597EA66}" presName="linear" presStyleCnt="0">
        <dgm:presLayoutVars>
          <dgm:animLvl val="lvl"/>
          <dgm:resizeHandles val="exact"/>
        </dgm:presLayoutVars>
      </dgm:prSet>
      <dgm:spPr/>
    </dgm:pt>
    <dgm:pt modelId="{3A18BCD3-7231-B64F-8232-A95D09B332D8}" type="pres">
      <dgm:prSet presAssocID="{18C0993B-6C0D-B941-8BA0-41117B65CFC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05C8CA3-8411-B241-84E1-86BD07B73BFB}" type="pres">
      <dgm:prSet presAssocID="{18C0993B-6C0D-B941-8BA0-41117B65CFCD}" presName="childText" presStyleLbl="revTx" presStyleIdx="0" presStyleCnt="2">
        <dgm:presLayoutVars>
          <dgm:bulletEnabled val="1"/>
        </dgm:presLayoutVars>
      </dgm:prSet>
      <dgm:spPr/>
    </dgm:pt>
    <dgm:pt modelId="{1EE57252-D8C6-E842-BAD9-F907CFA0EA08}" type="pres">
      <dgm:prSet presAssocID="{DB6E98A8-E33E-F745-8337-2EDE976D00B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B93110A-D6A4-A340-B056-A5BB289F0917}" type="pres">
      <dgm:prSet presAssocID="{DB6E98A8-E33E-F745-8337-2EDE976D00B2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895C902-89C3-0A49-AF49-AA1089E01DC9}" type="presOf" srcId="{ED9AA0C6-5C6E-D04D-9597-B505F490CC70}" destId="{0B93110A-D6A4-A340-B056-A5BB289F0917}" srcOrd="0" destOrd="2" presId="urn:microsoft.com/office/officeart/2005/8/layout/vList2"/>
    <dgm:cxn modelId="{FB6E9C25-DE74-8045-9439-C5BF80A97C8D}" srcId="{18C0993B-6C0D-B941-8BA0-41117B65CFCD}" destId="{926BEFAE-9295-1A4F-AD41-DC47182DF714}" srcOrd="0" destOrd="0" parTransId="{ED0CAE0A-6B8A-C044-84B5-9AD8B1FC7360}" sibTransId="{6379CD1B-FB9D-4244-AFD0-31F14A63D9F5}"/>
    <dgm:cxn modelId="{66BCC940-AC4A-334F-AE07-00917C1AAA82}" srcId="{DB6E98A8-E33E-F745-8337-2EDE976D00B2}" destId="{B8F4DA73-4B65-4245-9CCE-95619C3598F9}" srcOrd="1" destOrd="0" parTransId="{F01BE74F-2A63-3F48-B00C-3821C4D4E293}" sibTransId="{F19A1642-784F-EE49-A8B0-E55FF918A76F}"/>
    <dgm:cxn modelId="{62C81644-A8BE-D947-A467-053FE64FF1FD}" srcId="{18C0993B-6C0D-B941-8BA0-41117B65CFCD}" destId="{DA0BFC11-CA3C-0741-BC0D-42B725C43CA4}" srcOrd="1" destOrd="0" parTransId="{8C68FC45-B281-644F-AB2F-333251073D42}" sibTransId="{93CB01B8-2B6C-4A4A-AE70-A19E32107AAD}"/>
    <dgm:cxn modelId="{EC4C045C-66C8-3F41-887E-185C8162C203}" type="presOf" srcId="{0E6F057F-10F4-3C4D-93DE-84B4168CCF7D}" destId="{0B93110A-D6A4-A340-B056-A5BB289F0917}" srcOrd="0" destOrd="0" presId="urn:microsoft.com/office/officeart/2005/8/layout/vList2"/>
    <dgm:cxn modelId="{7F669064-2219-B74E-8DF6-33227DA4227C}" srcId="{DB6E98A8-E33E-F745-8337-2EDE976D00B2}" destId="{ED9AA0C6-5C6E-D04D-9597-B505F490CC70}" srcOrd="2" destOrd="0" parTransId="{CAB0F504-D663-2541-A991-D287867A475D}" sibTransId="{4E6218C7-A774-274B-AFC2-C4F25731D358}"/>
    <dgm:cxn modelId="{9D74C26C-815C-9C4B-8838-8B1FDA1AADC1}" type="presOf" srcId="{18C0993B-6C0D-B941-8BA0-41117B65CFCD}" destId="{3A18BCD3-7231-B64F-8232-A95D09B332D8}" srcOrd="0" destOrd="0" presId="urn:microsoft.com/office/officeart/2005/8/layout/vList2"/>
    <dgm:cxn modelId="{80C7DE89-4897-BE4F-81AD-AEE0808EDA02}" type="presOf" srcId="{EF2F8CDA-D2F0-2642-9389-9B0E8ED5645E}" destId="{0B93110A-D6A4-A340-B056-A5BB289F0917}" srcOrd="0" destOrd="3" presId="urn:microsoft.com/office/officeart/2005/8/layout/vList2"/>
    <dgm:cxn modelId="{A9640298-876C-E441-B13F-304BA2A40F10}" type="presOf" srcId="{B8F4DA73-4B65-4245-9CCE-95619C3598F9}" destId="{0B93110A-D6A4-A340-B056-A5BB289F0917}" srcOrd="0" destOrd="1" presId="urn:microsoft.com/office/officeart/2005/8/layout/vList2"/>
    <dgm:cxn modelId="{F0AC2BA3-4B72-DE44-AE13-3BA1A50487DA}" srcId="{DB6E98A8-E33E-F745-8337-2EDE976D00B2}" destId="{0E6F057F-10F4-3C4D-93DE-84B4168CCF7D}" srcOrd="0" destOrd="0" parTransId="{1FCDFC25-C7EF-764A-AF78-E63C48A335D7}" sibTransId="{86C978D1-1D90-674A-864E-2C7615A20A3E}"/>
    <dgm:cxn modelId="{08FE05A8-F5ED-AF45-AE61-E3FB7BF70F20}" type="presOf" srcId="{DA0BFC11-CA3C-0741-BC0D-42B725C43CA4}" destId="{D05C8CA3-8411-B241-84E1-86BD07B73BFB}" srcOrd="0" destOrd="1" presId="urn:microsoft.com/office/officeart/2005/8/layout/vList2"/>
    <dgm:cxn modelId="{60575CBA-3B61-A342-8CA5-03698F79E970}" srcId="{EB936C38-EF40-1B48-A9A6-0A49C597EA66}" destId="{DB6E98A8-E33E-F745-8337-2EDE976D00B2}" srcOrd="1" destOrd="0" parTransId="{D0571FC4-AD69-1946-9459-293D7833C39B}" sibTransId="{10A94F26-3FF4-184A-AA00-30B194DB8B1A}"/>
    <dgm:cxn modelId="{88300ED5-42FC-4A43-A401-B44AAE168166}" type="presOf" srcId="{DB6E98A8-E33E-F745-8337-2EDE976D00B2}" destId="{1EE57252-D8C6-E842-BAD9-F907CFA0EA08}" srcOrd="0" destOrd="0" presId="urn:microsoft.com/office/officeart/2005/8/layout/vList2"/>
    <dgm:cxn modelId="{275015DE-7342-D742-B32B-7C9F88F5EBB2}" srcId="{EB936C38-EF40-1B48-A9A6-0A49C597EA66}" destId="{18C0993B-6C0D-B941-8BA0-41117B65CFCD}" srcOrd="0" destOrd="0" parTransId="{C669CC4A-C4C9-FB4C-AEA4-17C90FF28FBF}" sibTransId="{B6C2C51A-C4F7-6F47-870C-842B29E54FCE}"/>
    <dgm:cxn modelId="{4593E7DE-A96C-EC44-B305-E6FC11301B4D}" type="presOf" srcId="{926BEFAE-9295-1A4F-AD41-DC47182DF714}" destId="{D05C8CA3-8411-B241-84E1-86BD07B73BFB}" srcOrd="0" destOrd="0" presId="urn:microsoft.com/office/officeart/2005/8/layout/vList2"/>
    <dgm:cxn modelId="{2FCBD1F2-5B73-7649-9730-B5906C9CD1C6}" type="presOf" srcId="{EB936C38-EF40-1B48-A9A6-0A49C597EA66}" destId="{B234F019-B71C-1140-985B-CAB900DC82FB}" srcOrd="0" destOrd="0" presId="urn:microsoft.com/office/officeart/2005/8/layout/vList2"/>
    <dgm:cxn modelId="{2507A6F6-AE1A-854A-AAE8-9514A66831A3}" srcId="{DB6E98A8-E33E-F745-8337-2EDE976D00B2}" destId="{EF2F8CDA-D2F0-2642-9389-9B0E8ED5645E}" srcOrd="3" destOrd="0" parTransId="{5A4C3379-119D-BB4B-AF38-5953AEA7B55C}" sibTransId="{D2118EDD-34DE-CB4B-819F-BD72C2866CD4}"/>
    <dgm:cxn modelId="{8BD0C359-1964-0342-B8F2-1824C16110F4}" type="presParOf" srcId="{B234F019-B71C-1140-985B-CAB900DC82FB}" destId="{3A18BCD3-7231-B64F-8232-A95D09B332D8}" srcOrd="0" destOrd="0" presId="urn:microsoft.com/office/officeart/2005/8/layout/vList2"/>
    <dgm:cxn modelId="{1DD275C5-D625-C640-8E65-5FD4D991E873}" type="presParOf" srcId="{B234F019-B71C-1140-985B-CAB900DC82FB}" destId="{D05C8CA3-8411-B241-84E1-86BD07B73BFB}" srcOrd="1" destOrd="0" presId="urn:microsoft.com/office/officeart/2005/8/layout/vList2"/>
    <dgm:cxn modelId="{87481501-4564-E244-B6AD-2015EC348E7E}" type="presParOf" srcId="{B234F019-B71C-1140-985B-CAB900DC82FB}" destId="{1EE57252-D8C6-E842-BAD9-F907CFA0EA08}" srcOrd="2" destOrd="0" presId="urn:microsoft.com/office/officeart/2005/8/layout/vList2"/>
    <dgm:cxn modelId="{8BE4C448-F0C6-1D4F-AC68-341D9761491C}" type="presParOf" srcId="{B234F019-B71C-1140-985B-CAB900DC82FB}" destId="{0B93110A-D6A4-A340-B056-A5BB289F091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07717C-A8B0-FC4A-835F-70E71973B61B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D87FE5C-635F-A248-85A1-F60EA7267F95}">
      <dgm:prSet phldrT="[Testo]"/>
      <dgm:spPr/>
      <dgm:t>
        <a:bodyPr/>
        <a:lstStyle/>
        <a:p>
          <a:r>
            <a:rPr lang="it-IT" dirty="0"/>
            <a:t>Il ministero definisce</a:t>
          </a:r>
        </a:p>
      </dgm:t>
    </dgm:pt>
    <dgm:pt modelId="{24E8C559-8398-6F49-B228-7B4359A5DB15}" type="parTrans" cxnId="{64392CB1-D3B8-1F48-9178-B51388B42DEC}">
      <dgm:prSet/>
      <dgm:spPr/>
      <dgm:t>
        <a:bodyPr/>
        <a:lstStyle/>
        <a:p>
          <a:endParaRPr lang="it-IT"/>
        </a:p>
      </dgm:t>
    </dgm:pt>
    <dgm:pt modelId="{F8CF1470-1118-AA46-AA8A-63743A50D3B5}" type="sibTrans" cxnId="{64392CB1-D3B8-1F48-9178-B51388B42DEC}">
      <dgm:prSet/>
      <dgm:spPr/>
      <dgm:t>
        <a:bodyPr/>
        <a:lstStyle/>
        <a:p>
          <a:endParaRPr lang="it-IT"/>
        </a:p>
      </dgm:t>
    </dgm:pt>
    <dgm:pt modelId="{A0FE693C-4401-B345-A758-6AE77F82B8E7}">
      <dgm:prSet phldrT="[Testo]"/>
      <dgm:spPr/>
      <dgm:t>
        <a:bodyPr/>
        <a:lstStyle/>
        <a:p>
          <a:pPr>
            <a:buFont typeface="Wingdings" pitchFamily="2" charset="2"/>
            <a:buChar char="Ø"/>
          </a:pPr>
          <a:r>
            <a:rPr lang="it-IT" dirty="0">
              <a:latin typeface="Cambria" panose="02040503050406030204" pitchFamily="18" charset="0"/>
            </a:rPr>
            <a:t>obiettivi generali</a:t>
          </a:r>
        </a:p>
      </dgm:t>
    </dgm:pt>
    <dgm:pt modelId="{90439362-4B27-DB42-9D70-2B84B64B6BCA}" type="parTrans" cxnId="{35D27C35-A3F7-9541-A876-2A453AE49B29}">
      <dgm:prSet/>
      <dgm:spPr/>
      <dgm:t>
        <a:bodyPr/>
        <a:lstStyle/>
        <a:p>
          <a:endParaRPr lang="it-IT"/>
        </a:p>
      </dgm:t>
    </dgm:pt>
    <dgm:pt modelId="{EAC70285-D202-4945-8DFD-27122B7EB477}" type="sibTrans" cxnId="{35D27C35-A3F7-9541-A876-2A453AE49B29}">
      <dgm:prSet/>
      <dgm:spPr/>
      <dgm:t>
        <a:bodyPr/>
        <a:lstStyle/>
        <a:p>
          <a:endParaRPr lang="it-IT"/>
        </a:p>
      </dgm:t>
    </dgm:pt>
    <dgm:pt modelId="{408587A8-2992-814D-B9E7-05403F77DC67}">
      <dgm:prSet phldrT="[Testo]"/>
      <dgm:spPr/>
      <dgm:t>
        <a:bodyPr/>
        <a:lstStyle/>
        <a:p>
          <a:pPr>
            <a:buFont typeface="Wingdings" pitchFamily="2" charset="2"/>
            <a:buChar char="Ø"/>
          </a:pPr>
          <a:r>
            <a:rPr lang="it-IT" dirty="0">
              <a:latin typeface="Cambria" panose="02040503050406030204" pitchFamily="18" charset="0"/>
            </a:rPr>
            <a:t>limiti di flessibilità</a:t>
          </a:r>
        </a:p>
      </dgm:t>
    </dgm:pt>
    <dgm:pt modelId="{7BA3E77F-11EA-5546-800C-34F000866C9D}" type="parTrans" cxnId="{65E977CD-A869-9645-9205-E81DB036F35F}">
      <dgm:prSet/>
      <dgm:spPr/>
      <dgm:t>
        <a:bodyPr/>
        <a:lstStyle/>
        <a:p>
          <a:endParaRPr lang="it-IT"/>
        </a:p>
      </dgm:t>
    </dgm:pt>
    <dgm:pt modelId="{70AD5860-A555-2D4E-A642-BA4896C55544}" type="sibTrans" cxnId="{65E977CD-A869-9645-9205-E81DB036F35F}">
      <dgm:prSet/>
      <dgm:spPr/>
      <dgm:t>
        <a:bodyPr/>
        <a:lstStyle/>
        <a:p>
          <a:endParaRPr lang="it-IT"/>
        </a:p>
      </dgm:t>
    </dgm:pt>
    <dgm:pt modelId="{B35F626F-50D7-7949-8D4E-E038D7A8899D}">
      <dgm:prSet phldrT="[Testo]"/>
      <dgm:spPr/>
      <dgm:t>
        <a:bodyPr/>
        <a:lstStyle/>
        <a:p>
          <a:r>
            <a:rPr lang="it-IT" dirty="0"/>
            <a:t>Le istituzioni scolastiche determinano</a:t>
          </a:r>
        </a:p>
      </dgm:t>
    </dgm:pt>
    <dgm:pt modelId="{B0D23995-7C90-E842-96D5-9453D77285C8}" type="parTrans" cxnId="{652CBA7E-439E-E446-9E44-53D6729713AD}">
      <dgm:prSet/>
      <dgm:spPr/>
      <dgm:t>
        <a:bodyPr/>
        <a:lstStyle/>
        <a:p>
          <a:endParaRPr lang="it-IT"/>
        </a:p>
      </dgm:t>
    </dgm:pt>
    <dgm:pt modelId="{D4DD9B06-289E-684F-9813-57F3E27A489B}" type="sibTrans" cxnId="{652CBA7E-439E-E446-9E44-53D6729713AD}">
      <dgm:prSet/>
      <dgm:spPr/>
      <dgm:t>
        <a:bodyPr/>
        <a:lstStyle/>
        <a:p>
          <a:endParaRPr lang="it-IT"/>
        </a:p>
      </dgm:t>
    </dgm:pt>
    <dgm:pt modelId="{52A4D866-EBE8-064A-91B5-B08A9ACA27C5}">
      <dgm:prSet phldrT="[Testo]"/>
      <dgm:spPr/>
      <dgm:t>
        <a:bodyPr/>
        <a:lstStyle/>
        <a:p>
          <a:pPr>
            <a:buFont typeface="Wingdings" pitchFamily="2" charset="2"/>
            <a:buChar char="Ø"/>
          </a:pPr>
          <a:r>
            <a:rPr lang="it-IT" dirty="0">
              <a:latin typeface="Cambria" panose="02040503050406030204" pitchFamily="18" charset="0"/>
            </a:rPr>
            <a:t>curricolo obbligatorio</a:t>
          </a:r>
        </a:p>
      </dgm:t>
    </dgm:pt>
    <dgm:pt modelId="{FFB3F07C-B733-364C-B410-C6F37FC2396C}" type="parTrans" cxnId="{D8D0419A-6672-DC4B-97E1-F40EFE928F54}">
      <dgm:prSet/>
      <dgm:spPr/>
      <dgm:t>
        <a:bodyPr/>
        <a:lstStyle/>
        <a:p>
          <a:endParaRPr lang="it-IT"/>
        </a:p>
      </dgm:t>
    </dgm:pt>
    <dgm:pt modelId="{324012AC-38DF-C54D-B747-EC987A7E9325}" type="sibTrans" cxnId="{D8D0419A-6672-DC4B-97E1-F40EFE928F54}">
      <dgm:prSet/>
      <dgm:spPr/>
      <dgm:t>
        <a:bodyPr/>
        <a:lstStyle/>
        <a:p>
          <a:endParaRPr lang="it-IT"/>
        </a:p>
      </dgm:t>
    </dgm:pt>
    <dgm:pt modelId="{145A5876-F768-3E4D-A556-5271A77016EC}">
      <dgm:prSet phldrT="[Testo]"/>
      <dgm:spPr/>
      <dgm:t>
        <a:bodyPr/>
        <a:lstStyle/>
        <a:p>
          <a:pPr>
            <a:buFont typeface="Wingdings" pitchFamily="2" charset="2"/>
            <a:buChar char="Ø"/>
          </a:pPr>
          <a:r>
            <a:rPr lang="it-IT" dirty="0">
              <a:latin typeface="Cambria" panose="02040503050406030204" pitchFamily="18" charset="0"/>
            </a:rPr>
            <a:t>garantendo l’integrazione fra quota nazionale del curricolo e quota riservata alle scuole</a:t>
          </a:r>
        </a:p>
      </dgm:t>
    </dgm:pt>
    <dgm:pt modelId="{D0A52C9E-EE93-F449-870D-2459B5AF387D}" type="parTrans" cxnId="{04295511-8160-0141-9C4D-B2872EBE4D81}">
      <dgm:prSet/>
      <dgm:spPr/>
      <dgm:t>
        <a:bodyPr/>
        <a:lstStyle/>
        <a:p>
          <a:endParaRPr lang="it-IT"/>
        </a:p>
      </dgm:t>
    </dgm:pt>
    <dgm:pt modelId="{C6728B79-8B04-9E4C-9BE4-096916C41807}" type="sibTrans" cxnId="{04295511-8160-0141-9C4D-B2872EBE4D81}">
      <dgm:prSet/>
      <dgm:spPr/>
      <dgm:t>
        <a:bodyPr/>
        <a:lstStyle/>
        <a:p>
          <a:endParaRPr lang="it-IT"/>
        </a:p>
      </dgm:t>
    </dgm:pt>
    <dgm:pt modelId="{33E17D90-237C-994B-9E28-9D25D55B0512}">
      <dgm:prSet phldrT="[Testo]"/>
      <dgm:spPr/>
      <dgm:t>
        <a:bodyPr/>
        <a:lstStyle/>
        <a:p>
          <a:pPr>
            <a:buFont typeface="Wingdings" pitchFamily="2" charset="2"/>
            <a:buChar char="Ø"/>
          </a:pPr>
          <a:r>
            <a:rPr lang="it-IT" dirty="0">
              <a:latin typeface="Cambria" panose="02040503050406030204" pitchFamily="18" charset="0"/>
            </a:rPr>
            <a:t>obiettivi specifici di apprendimento</a:t>
          </a:r>
        </a:p>
      </dgm:t>
    </dgm:pt>
    <dgm:pt modelId="{06BDA311-E7DC-BC4F-AC7D-4AE126249B84}" type="parTrans" cxnId="{C5BCA0C8-FBE5-6141-A333-23C1BDF69FCC}">
      <dgm:prSet/>
      <dgm:spPr/>
      <dgm:t>
        <a:bodyPr/>
        <a:lstStyle/>
        <a:p>
          <a:endParaRPr lang="it-IT"/>
        </a:p>
      </dgm:t>
    </dgm:pt>
    <dgm:pt modelId="{DBDD4FA3-4F76-8246-8DF7-C446029F11C7}" type="sibTrans" cxnId="{C5BCA0C8-FBE5-6141-A333-23C1BDF69FCC}">
      <dgm:prSet/>
      <dgm:spPr/>
      <dgm:t>
        <a:bodyPr/>
        <a:lstStyle/>
        <a:p>
          <a:endParaRPr lang="it-IT"/>
        </a:p>
      </dgm:t>
    </dgm:pt>
    <dgm:pt modelId="{2A888818-C0BD-2442-B62C-CA20C50FC65D}">
      <dgm:prSet phldrT="[Testo]"/>
      <dgm:spPr/>
      <dgm:t>
        <a:bodyPr/>
        <a:lstStyle/>
        <a:p>
          <a:pPr>
            <a:buFont typeface="Wingdings" pitchFamily="2" charset="2"/>
            <a:buChar char="Ø"/>
          </a:pPr>
          <a:r>
            <a:rPr lang="it-IT" dirty="0">
              <a:latin typeface="Cambria" panose="02040503050406030204" pitchFamily="18" charset="0"/>
            </a:rPr>
            <a:t>standard di qualità</a:t>
          </a:r>
        </a:p>
      </dgm:t>
    </dgm:pt>
    <dgm:pt modelId="{5931F242-87AB-574D-ABB1-DDBF5D0EDC15}" type="parTrans" cxnId="{B4EB798F-BA70-DC40-9AC2-89E53AF22C36}">
      <dgm:prSet/>
      <dgm:spPr/>
      <dgm:t>
        <a:bodyPr/>
        <a:lstStyle/>
        <a:p>
          <a:endParaRPr lang="it-IT"/>
        </a:p>
      </dgm:t>
    </dgm:pt>
    <dgm:pt modelId="{45B8871C-317C-C74D-9CE6-AD9FB5BE580C}" type="sibTrans" cxnId="{B4EB798F-BA70-DC40-9AC2-89E53AF22C36}">
      <dgm:prSet/>
      <dgm:spPr/>
      <dgm:t>
        <a:bodyPr/>
        <a:lstStyle/>
        <a:p>
          <a:endParaRPr lang="it-IT"/>
        </a:p>
      </dgm:t>
    </dgm:pt>
    <dgm:pt modelId="{D64BF8A8-E7F8-8741-ABB2-B52063D990C3}">
      <dgm:prSet phldrT="[Testo]"/>
      <dgm:spPr/>
      <dgm:t>
        <a:bodyPr/>
        <a:lstStyle/>
        <a:p>
          <a:pPr>
            <a:buFont typeface="Wingdings" pitchFamily="2" charset="2"/>
            <a:buChar char="Ø"/>
          </a:pPr>
          <a:r>
            <a:rPr lang="it-IT" dirty="0">
              <a:latin typeface="Cambria" panose="02040503050406030204" pitchFamily="18" charset="0"/>
            </a:rPr>
            <a:t>indirizzi generali di valutazione</a:t>
          </a:r>
        </a:p>
      </dgm:t>
    </dgm:pt>
    <dgm:pt modelId="{445D21EE-A705-B449-9633-BB86D0FC92DA}" type="parTrans" cxnId="{8E65CB31-CA5B-D649-98D8-B5786D889165}">
      <dgm:prSet/>
      <dgm:spPr/>
      <dgm:t>
        <a:bodyPr/>
        <a:lstStyle/>
        <a:p>
          <a:endParaRPr lang="it-IT"/>
        </a:p>
      </dgm:t>
    </dgm:pt>
    <dgm:pt modelId="{EC144FCF-58E4-5E4A-8FAD-63B8D91FD23D}" type="sibTrans" cxnId="{8E65CB31-CA5B-D649-98D8-B5786D889165}">
      <dgm:prSet/>
      <dgm:spPr/>
      <dgm:t>
        <a:bodyPr/>
        <a:lstStyle/>
        <a:p>
          <a:endParaRPr lang="it-IT"/>
        </a:p>
      </dgm:t>
    </dgm:pt>
    <dgm:pt modelId="{1B229A9E-9980-5849-AB63-AF444626A45C}">
      <dgm:prSet phldrT="[Testo]"/>
      <dgm:spPr/>
      <dgm:t>
        <a:bodyPr/>
        <a:lstStyle/>
        <a:p>
          <a:pPr>
            <a:buFont typeface="Wingdings" pitchFamily="2" charset="2"/>
            <a:buChar char="Ø"/>
          </a:pPr>
          <a:r>
            <a:rPr lang="it-IT" dirty="0">
              <a:latin typeface="Cambria" panose="02040503050406030204" pitchFamily="18" charset="0"/>
            </a:rPr>
            <a:t>tenendo conto delle esigenze formative degli alunni</a:t>
          </a:r>
        </a:p>
      </dgm:t>
    </dgm:pt>
    <dgm:pt modelId="{A3B0E727-C50F-344B-B8F4-D8ED68103BCB}" type="parTrans" cxnId="{D0870BA8-86C3-484F-AB9D-8897C7887B44}">
      <dgm:prSet/>
      <dgm:spPr/>
      <dgm:t>
        <a:bodyPr/>
        <a:lstStyle/>
        <a:p>
          <a:endParaRPr lang="it-IT"/>
        </a:p>
      </dgm:t>
    </dgm:pt>
    <dgm:pt modelId="{CC41BB6F-BFCA-CC4A-BFB8-539DEF416ABA}" type="sibTrans" cxnId="{D0870BA8-86C3-484F-AB9D-8897C7887B44}">
      <dgm:prSet/>
      <dgm:spPr/>
      <dgm:t>
        <a:bodyPr/>
        <a:lstStyle/>
        <a:p>
          <a:endParaRPr lang="it-IT"/>
        </a:p>
      </dgm:t>
    </dgm:pt>
    <dgm:pt modelId="{23BA76C1-66E8-F749-A30D-6D79912D9D98}">
      <dgm:prSet phldrT="[Testo]"/>
      <dgm:spPr/>
      <dgm:t>
        <a:bodyPr/>
        <a:lstStyle/>
        <a:p>
          <a:pPr>
            <a:buFont typeface="Wingdings" pitchFamily="2" charset="2"/>
            <a:buChar char="Ø"/>
          </a:pPr>
          <a:r>
            <a:rPr lang="it-IT" dirty="0">
              <a:latin typeface="Cambria" panose="02040503050406030204" pitchFamily="18" charset="0"/>
            </a:rPr>
            <a:t>garantendo continuità e orientamento</a:t>
          </a:r>
        </a:p>
      </dgm:t>
    </dgm:pt>
    <dgm:pt modelId="{FBE8E2E7-C884-D949-8DD0-CEB8427ABB6E}" type="parTrans" cxnId="{17DF09B8-79DE-014B-A9E8-3E5FC3B3FAEC}">
      <dgm:prSet/>
      <dgm:spPr/>
      <dgm:t>
        <a:bodyPr/>
        <a:lstStyle/>
        <a:p>
          <a:endParaRPr lang="it-IT"/>
        </a:p>
      </dgm:t>
    </dgm:pt>
    <dgm:pt modelId="{0801586A-1394-E847-9F8C-61DDBE03C362}" type="sibTrans" cxnId="{17DF09B8-79DE-014B-A9E8-3E5FC3B3FAEC}">
      <dgm:prSet/>
      <dgm:spPr/>
      <dgm:t>
        <a:bodyPr/>
        <a:lstStyle/>
        <a:p>
          <a:endParaRPr lang="it-IT"/>
        </a:p>
      </dgm:t>
    </dgm:pt>
    <dgm:pt modelId="{B8016F03-4851-2948-902F-53B500F5FC44}">
      <dgm:prSet phldrT="[Testo]"/>
      <dgm:spPr/>
      <dgm:t>
        <a:bodyPr/>
        <a:lstStyle/>
        <a:p>
          <a:pPr>
            <a:buFont typeface="Wingdings" pitchFamily="2" charset="2"/>
            <a:buChar char="Ø"/>
          </a:pPr>
          <a:r>
            <a:rPr lang="it-IT" dirty="0">
              <a:latin typeface="Cambria" panose="02040503050406030204" pitchFamily="18" charset="0"/>
            </a:rPr>
            <a:t>ecc. ecc.</a:t>
          </a:r>
        </a:p>
      </dgm:t>
    </dgm:pt>
    <dgm:pt modelId="{5BD65AAE-4C9E-F54E-BC6E-E6CD1DC6B936}" type="parTrans" cxnId="{3EA83D1B-EA13-6848-A4D3-7649BC963894}">
      <dgm:prSet/>
      <dgm:spPr/>
      <dgm:t>
        <a:bodyPr/>
        <a:lstStyle/>
        <a:p>
          <a:endParaRPr lang="it-IT"/>
        </a:p>
      </dgm:t>
    </dgm:pt>
    <dgm:pt modelId="{7AC38977-54C1-3C47-9185-5DAC4C255297}" type="sibTrans" cxnId="{3EA83D1B-EA13-6848-A4D3-7649BC963894}">
      <dgm:prSet/>
      <dgm:spPr/>
      <dgm:t>
        <a:bodyPr/>
        <a:lstStyle/>
        <a:p>
          <a:endParaRPr lang="it-IT"/>
        </a:p>
      </dgm:t>
    </dgm:pt>
    <dgm:pt modelId="{193B1338-3AAB-C443-BEBF-0E9BE6A54D57}">
      <dgm:prSet phldrT="[Testo]"/>
      <dgm:spPr/>
      <dgm:t>
        <a:bodyPr/>
        <a:lstStyle/>
        <a:p>
          <a:pPr>
            <a:buFont typeface="Wingdings" pitchFamily="2" charset="2"/>
            <a:buChar char="Ø"/>
          </a:pPr>
          <a:r>
            <a:rPr lang="it-IT" dirty="0">
              <a:latin typeface="Cambria" panose="02040503050406030204" pitchFamily="18" charset="0"/>
            </a:rPr>
            <a:t>quota nazionale dei curricoli</a:t>
          </a:r>
        </a:p>
      </dgm:t>
    </dgm:pt>
    <dgm:pt modelId="{CCFFDB66-F2DD-5E4E-8243-221483A1DB97}" type="parTrans" cxnId="{321A13D7-E485-0A42-99B6-BED4FF410EB4}">
      <dgm:prSet/>
      <dgm:spPr/>
      <dgm:t>
        <a:bodyPr/>
        <a:lstStyle/>
        <a:p>
          <a:endParaRPr lang="it-IT"/>
        </a:p>
      </dgm:t>
    </dgm:pt>
    <dgm:pt modelId="{FC17EB2D-D5B3-AE49-B69D-CF628508ED05}" type="sibTrans" cxnId="{321A13D7-E485-0A42-99B6-BED4FF410EB4}">
      <dgm:prSet/>
      <dgm:spPr/>
      <dgm:t>
        <a:bodyPr/>
        <a:lstStyle/>
        <a:p>
          <a:endParaRPr lang="it-IT"/>
        </a:p>
      </dgm:t>
    </dgm:pt>
    <dgm:pt modelId="{5BB325E4-50E2-CE4D-9AA9-F4134709262C}">
      <dgm:prSet phldrT="[Testo]"/>
      <dgm:spPr/>
      <dgm:t>
        <a:bodyPr/>
        <a:lstStyle/>
        <a:p>
          <a:pPr>
            <a:buFont typeface="Wingdings" pitchFamily="2" charset="2"/>
            <a:buChar char="Ø"/>
          </a:pPr>
          <a:r>
            <a:rPr lang="it-IT" dirty="0">
              <a:latin typeface="Cambria" panose="02040503050406030204" pitchFamily="18" charset="0"/>
            </a:rPr>
            <a:t>orario obbligatorio nazionale</a:t>
          </a:r>
        </a:p>
      </dgm:t>
    </dgm:pt>
    <dgm:pt modelId="{C80B430D-B6E7-ED42-8777-D553D4908B68}" type="parTrans" cxnId="{440D7520-EB94-2343-83CE-287C1700C5E4}">
      <dgm:prSet/>
      <dgm:spPr/>
      <dgm:t>
        <a:bodyPr/>
        <a:lstStyle/>
        <a:p>
          <a:endParaRPr lang="it-IT"/>
        </a:p>
      </dgm:t>
    </dgm:pt>
    <dgm:pt modelId="{975D9465-2B9B-CF4F-AF46-68C2771B9C68}" type="sibTrans" cxnId="{440D7520-EB94-2343-83CE-287C1700C5E4}">
      <dgm:prSet/>
      <dgm:spPr/>
      <dgm:t>
        <a:bodyPr/>
        <a:lstStyle/>
        <a:p>
          <a:endParaRPr lang="it-IT"/>
        </a:p>
      </dgm:t>
    </dgm:pt>
    <dgm:pt modelId="{1613D8AA-EDF0-A944-9748-A590E056C160}" type="pres">
      <dgm:prSet presAssocID="{6207717C-A8B0-FC4A-835F-70E71973B61B}" presName="Name0" presStyleCnt="0">
        <dgm:presLayoutVars>
          <dgm:dir/>
          <dgm:animLvl val="lvl"/>
          <dgm:resizeHandles val="exact"/>
        </dgm:presLayoutVars>
      </dgm:prSet>
      <dgm:spPr/>
    </dgm:pt>
    <dgm:pt modelId="{671DABE1-2804-304C-8BF5-73D8C50F0A0B}" type="pres">
      <dgm:prSet presAssocID="{1D87FE5C-635F-A248-85A1-F60EA7267F95}" presName="composite" presStyleCnt="0"/>
      <dgm:spPr/>
    </dgm:pt>
    <dgm:pt modelId="{908D1C7C-33B7-7B47-9634-EEDC195ACE8B}" type="pres">
      <dgm:prSet presAssocID="{1D87FE5C-635F-A248-85A1-F60EA7267F9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94B8B5CD-C32B-E94D-B064-3DD6808EE562}" type="pres">
      <dgm:prSet presAssocID="{1D87FE5C-635F-A248-85A1-F60EA7267F95}" presName="desTx" presStyleLbl="alignAccFollowNode1" presStyleIdx="0" presStyleCnt="2">
        <dgm:presLayoutVars>
          <dgm:bulletEnabled val="1"/>
        </dgm:presLayoutVars>
      </dgm:prSet>
      <dgm:spPr/>
    </dgm:pt>
    <dgm:pt modelId="{E83BA2E5-2AB4-D74A-8EEE-8A2DDB93DCED}" type="pres">
      <dgm:prSet presAssocID="{F8CF1470-1118-AA46-AA8A-63743A50D3B5}" presName="space" presStyleCnt="0"/>
      <dgm:spPr/>
    </dgm:pt>
    <dgm:pt modelId="{AC406243-689C-1341-9AB4-CA390909151C}" type="pres">
      <dgm:prSet presAssocID="{B35F626F-50D7-7949-8D4E-E038D7A8899D}" presName="composite" presStyleCnt="0"/>
      <dgm:spPr/>
    </dgm:pt>
    <dgm:pt modelId="{BB4F75D9-EBD7-BD43-A64E-1D286BC18DFC}" type="pres">
      <dgm:prSet presAssocID="{B35F626F-50D7-7949-8D4E-E038D7A8899D}" presName="parTx" presStyleLbl="alignNode1" presStyleIdx="1" presStyleCnt="2" custScaleX="125428">
        <dgm:presLayoutVars>
          <dgm:chMax val="0"/>
          <dgm:chPref val="0"/>
          <dgm:bulletEnabled val="1"/>
        </dgm:presLayoutVars>
      </dgm:prSet>
      <dgm:spPr/>
    </dgm:pt>
    <dgm:pt modelId="{6706D27A-2DD4-D04C-9229-7E97BAE82A44}" type="pres">
      <dgm:prSet presAssocID="{B35F626F-50D7-7949-8D4E-E038D7A8899D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6123A309-0D24-B94D-BCDF-C0AB7E50EBC8}" type="presOf" srcId="{B35F626F-50D7-7949-8D4E-E038D7A8899D}" destId="{BB4F75D9-EBD7-BD43-A64E-1D286BC18DFC}" srcOrd="0" destOrd="0" presId="urn:microsoft.com/office/officeart/2005/8/layout/hList1"/>
    <dgm:cxn modelId="{04295511-8160-0141-9C4D-B2872EBE4D81}" srcId="{B35F626F-50D7-7949-8D4E-E038D7A8899D}" destId="{145A5876-F768-3E4D-A556-5271A77016EC}" srcOrd="1" destOrd="0" parTransId="{D0A52C9E-EE93-F449-870D-2459B5AF387D}" sibTransId="{C6728B79-8B04-9E4C-9BE4-096916C41807}"/>
    <dgm:cxn modelId="{3EA83D1B-EA13-6848-A4D3-7649BC963894}" srcId="{B35F626F-50D7-7949-8D4E-E038D7A8899D}" destId="{B8016F03-4851-2948-902F-53B500F5FC44}" srcOrd="4" destOrd="0" parTransId="{5BD65AAE-4C9E-F54E-BC6E-E6CD1DC6B936}" sibTransId="{7AC38977-54C1-3C47-9185-5DAC4C255297}"/>
    <dgm:cxn modelId="{440D7520-EB94-2343-83CE-287C1700C5E4}" srcId="{1D87FE5C-635F-A248-85A1-F60EA7267F95}" destId="{5BB325E4-50E2-CE4D-9AA9-F4134709262C}" srcOrd="3" destOrd="0" parTransId="{C80B430D-B6E7-ED42-8777-D553D4908B68}" sibTransId="{975D9465-2B9B-CF4F-AF46-68C2771B9C68}"/>
    <dgm:cxn modelId="{91D77829-B31C-9B4D-BFC6-4ECD2B4EE3AC}" type="presOf" srcId="{408587A8-2992-814D-B9E7-05403F77DC67}" destId="{94B8B5CD-C32B-E94D-B064-3DD6808EE562}" srcOrd="0" destOrd="4" presId="urn:microsoft.com/office/officeart/2005/8/layout/hList1"/>
    <dgm:cxn modelId="{45E2892F-FA8F-D449-BF1B-1835A10EA722}" type="presOf" srcId="{B8016F03-4851-2948-902F-53B500F5FC44}" destId="{6706D27A-2DD4-D04C-9229-7E97BAE82A44}" srcOrd="0" destOrd="4" presId="urn:microsoft.com/office/officeart/2005/8/layout/hList1"/>
    <dgm:cxn modelId="{8E65CB31-CA5B-D649-98D8-B5786D889165}" srcId="{1D87FE5C-635F-A248-85A1-F60EA7267F95}" destId="{D64BF8A8-E7F8-8741-ABB2-B52063D990C3}" srcOrd="6" destOrd="0" parTransId="{445D21EE-A705-B449-9633-BB86D0FC92DA}" sibTransId="{EC144FCF-58E4-5E4A-8FAD-63B8D91FD23D}"/>
    <dgm:cxn modelId="{35D27C35-A3F7-9541-A876-2A453AE49B29}" srcId="{1D87FE5C-635F-A248-85A1-F60EA7267F95}" destId="{A0FE693C-4401-B345-A758-6AE77F82B8E7}" srcOrd="0" destOrd="0" parTransId="{90439362-4B27-DB42-9D70-2B84B64B6BCA}" sibTransId="{EAC70285-D202-4945-8DFD-27122B7EB477}"/>
    <dgm:cxn modelId="{A167C638-8588-B149-8208-9F3AE6D27754}" type="presOf" srcId="{23BA76C1-66E8-F749-A30D-6D79912D9D98}" destId="{6706D27A-2DD4-D04C-9229-7E97BAE82A44}" srcOrd="0" destOrd="3" presId="urn:microsoft.com/office/officeart/2005/8/layout/hList1"/>
    <dgm:cxn modelId="{57ED8B3E-5A55-7E40-BA13-1AB736819CC3}" type="presOf" srcId="{D64BF8A8-E7F8-8741-ABB2-B52063D990C3}" destId="{94B8B5CD-C32B-E94D-B064-3DD6808EE562}" srcOrd="0" destOrd="6" presId="urn:microsoft.com/office/officeart/2005/8/layout/hList1"/>
    <dgm:cxn modelId="{4A3E1F51-83FC-614F-AF14-C070B67C22A7}" type="presOf" srcId="{A0FE693C-4401-B345-A758-6AE77F82B8E7}" destId="{94B8B5CD-C32B-E94D-B064-3DD6808EE562}" srcOrd="0" destOrd="0" presId="urn:microsoft.com/office/officeart/2005/8/layout/hList1"/>
    <dgm:cxn modelId="{6CE2FE65-4E23-8349-AF45-48F28059C120}" type="presOf" srcId="{1B229A9E-9980-5849-AB63-AF444626A45C}" destId="{6706D27A-2DD4-D04C-9229-7E97BAE82A44}" srcOrd="0" destOrd="2" presId="urn:microsoft.com/office/officeart/2005/8/layout/hList1"/>
    <dgm:cxn modelId="{652CBA7E-439E-E446-9E44-53D6729713AD}" srcId="{6207717C-A8B0-FC4A-835F-70E71973B61B}" destId="{B35F626F-50D7-7949-8D4E-E038D7A8899D}" srcOrd="1" destOrd="0" parTransId="{B0D23995-7C90-E842-96D5-9453D77285C8}" sibTransId="{D4DD9B06-289E-684F-9813-57F3E27A489B}"/>
    <dgm:cxn modelId="{B4EB798F-BA70-DC40-9AC2-89E53AF22C36}" srcId="{1D87FE5C-635F-A248-85A1-F60EA7267F95}" destId="{2A888818-C0BD-2442-B62C-CA20C50FC65D}" srcOrd="5" destOrd="0" parTransId="{5931F242-87AB-574D-ABB1-DDBF5D0EDC15}" sibTransId="{45B8871C-317C-C74D-9CE6-AD9FB5BE580C}"/>
    <dgm:cxn modelId="{D8D0419A-6672-DC4B-97E1-F40EFE928F54}" srcId="{B35F626F-50D7-7949-8D4E-E038D7A8899D}" destId="{52A4D866-EBE8-064A-91B5-B08A9ACA27C5}" srcOrd="0" destOrd="0" parTransId="{FFB3F07C-B733-364C-B410-C6F37FC2396C}" sibTransId="{324012AC-38DF-C54D-B747-EC987A7E9325}"/>
    <dgm:cxn modelId="{D0870BA8-86C3-484F-AB9D-8897C7887B44}" srcId="{B35F626F-50D7-7949-8D4E-E038D7A8899D}" destId="{1B229A9E-9980-5849-AB63-AF444626A45C}" srcOrd="2" destOrd="0" parTransId="{A3B0E727-C50F-344B-B8F4-D8ED68103BCB}" sibTransId="{CC41BB6F-BFCA-CC4A-BFB8-539DEF416ABA}"/>
    <dgm:cxn modelId="{21C371A9-C0C6-7147-8C2D-531E8E7F4934}" type="presOf" srcId="{5BB325E4-50E2-CE4D-9AA9-F4134709262C}" destId="{94B8B5CD-C32B-E94D-B064-3DD6808EE562}" srcOrd="0" destOrd="3" presId="urn:microsoft.com/office/officeart/2005/8/layout/hList1"/>
    <dgm:cxn modelId="{64392CB1-D3B8-1F48-9178-B51388B42DEC}" srcId="{6207717C-A8B0-FC4A-835F-70E71973B61B}" destId="{1D87FE5C-635F-A248-85A1-F60EA7267F95}" srcOrd="0" destOrd="0" parTransId="{24E8C559-8398-6F49-B228-7B4359A5DB15}" sibTransId="{F8CF1470-1118-AA46-AA8A-63743A50D3B5}"/>
    <dgm:cxn modelId="{AD9699B5-71DE-5844-BDBF-F59B61496D4D}" type="presOf" srcId="{52A4D866-EBE8-064A-91B5-B08A9ACA27C5}" destId="{6706D27A-2DD4-D04C-9229-7E97BAE82A44}" srcOrd="0" destOrd="0" presId="urn:microsoft.com/office/officeart/2005/8/layout/hList1"/>
    <dgm:cxn modelId="{17DF09B8-79DE-014B-A9E8-3E5FC3B3FAEC}" srcId="{B35F626F-50D7-7949-8D4E-E038D7A8899D}" destId="{23BA76C1-66E8-F749-A30D-6D79912D9D98}" srcOrd="3" destOrd="0" parTransId="{FBE8E2E7-C884-D949-8DD0-CEB8427ABB6E}" sibTransId="{0801586A-1394-E847-9F8C-61DDBE03C362}"/>
    <dgm:cxn modelId="{C5BCA0C8-FBE5-6141-A333-23C1BDF69FCC}" srcId="{1D87FE5C-635F-A248-85A1-F60EA7267F95}" destId="{33E17D90-237C-994B-9E28-9D25D55B0512}" srcOrd="1" destOrd="0" parTransId="{06BDA311-E7DC-BC4F-AC7D-4AE126249B84}" sibTransId="{DBDD4FA3-4F76-8246-8DF7-C446029F11C7}"/>
    <dgm:cxn modelId="{0F9B6CC9-5735-C040-9F68-3D855037063F}" type="presOf" srcId="{33E17D90-237C-994B-9E28-9D25D55B0512}" destId="{94B8B5CD-C32B-E94D-B064-3DD6808EE562}" srcOrd="0" destOrd="1" presId="urn:microsoft.com/office/officeart/2005/8/layout/hList1"/>
    <dgm:cxn modelId="{A8A43ACC-38B8-8644-A336-BDA4622AA5D2}" type="presOf" srcId="{145A5876-F768-3E4D-A556-5271A77016EC}" destId="{6706D27A-2DD4-D04C-9229-7E97BAE82A44}" srcOrd="0" destOrd="1" presId="urn:microsoft.com/office/officeart/2005/8/layout/hList1"/>
    <dgm:cxn modelId="{65E977CD-A869-9645-9205-E81DB036F35F}" srcId="{1D87FE5C-635F-A248-85A1-F60EA7267F95}" destId="{408587A8-2992-814D-B9E7-05403F77DC67}" srcOrd="4" destOrd="0" parTransId="{7BA3E77F-11EA-5546-800C-34F000866C9D}" sibTransId="{70AD5860-A555-2D4E-A642-BA4896C55544}"/>
    <dgm:cxn modelId="{E87A1BD6-262B-DE46-A3D5-4328DE6A822F}" type="presOf" srcId="{2A888818-C0BD-2442-B62C-CA20C50FC65D}" destId="{94B8B5CD-C32B-E94D-B064-3DD6808EE562}" srcOrd="0" destOrd="5" presId="urn:microsoft.com/office/officeart/2005/8/layout/hList1"/>
    <dgm:cxn modelId="{321A13D7-E485-0A42-99B6-BED4FF410EB4}" srcId="{1D87FE5C-635F-A248-85A1-F60EA7267F95}" destId="{193B1338-3AAB-C443-BEBF-0E9BE6A54D57}" srcOrd="2" destOrd="0" parTransId="{CCFFDB66-F2DD-5E4E-8243-221483A1DB97}" sibTransId="{FC17EB2D-D5B3-AE49-B69D-CF628508ED05}"/>
    <dgm:cxn modelId="{35F5EEEA-9EBD-FC41-AC19-6025CDBD1A52}" type="presOf" srcId="{1D87FE5C-635F-A248-85A1-F60EA7267F95}" destId="{908D1C7C-33B7-7B47-9634-EEDC195ACE8B}" srcOrd="0" destOrd="0" presId="urn:microsoft.com/office/officeart/2005/8/layout/hList1"/>
    <dgm:cxn modelId="{BC9600ED-BAD7-8643-BCB0-1761B979F94A}" type="presOf" srcId="{6207717C-A8B0-FC4A-835F-70E71973B61B}" destId="{1613D8AA-EDF0-A944-9748-A590E056C160}" srcOrd="0" destOrd="0" presId="urn:microsoft.com/office/officeart/2005/8/layout/hList1"/>
    <dgm:cxn modelId="{3BBBE3F1-43DB-4746-80E7-C11FB8D660D4}" type="presOf" srcId="{193B1338-3AAB-C443-BEBF-0E9BE6A54D57}" destId="{94B8B5CD-C32B-E94D-B064-3DD6808EE562}" srcOrd="0" destOrd="2" presId="urn:microsoft.com/office/officeart/2005/8/layout/hList1"/>
    <dgm:cxn modelId="{4E4391F0-1FE9-8A4C-BDA4-C48808B80629}" type="presParOf" srcId="{1613D8AA-EDF0-A944-9748-A590E056C160}" destId="{671DABE1-2804-304C-8BF5-73D8C50F0A0B}" srcOrd="0" destOrd="0" presId="urn:microsoft.com/office/officeart/2005/8/layout/hList1"/>
    <dgm:cxn modelId="{8ECD9293-5EA5-E940-BEBF-1AD545B839CF}" type="presParOf" srcId="{671DABE1-2804-304C-8BF5-73D8C50F0A0B}" destId="{908D1C7C-33B7-7B47-9634-EEDC195ACE8B}" srcOrd="0" destOrd="0" presId="urn:microsoft.com/office/officeart/2005/8/layout/hList1"/>
    <dgm:cxn modelId="{DF5F0A11-118A-D144-877F-C75E586B3E5A}" type="presParOf" srcId="{671DABE1-2804-304C-8BF5-73D8C50F0A0B}" destId="{94B8B5CD-C32B-E94D-B064-3DD6808EE562}" srcOrd="1" destOrd="0" presId="urn:microsoft.com/office/officeart/2005/8/layout/hList1"/>
    <dgm:cxn modelId="{49086D08-5E64-EB41-B53D-18E69E33F59B}" type="presParOf" srcId="{1613D8AA-EDF0-A944-9748-A590E056C160}" destId="{E83BA2E5-2AB4-D74A-8EEE-8A2DDB93DCED}" srcOrd="1" destOrd="0" presId="urn:microsoft.com/office/officeart/2005/8/layout/hList1"/>
    <dgm:cxn modelId="{DE90A1A0-B33B-2644-AAD8-77F76638F871}" type="presParOf" srcId="{1613D8AA-EDF0-A944-9748-A590E056C160}" destId="{AC406243-689C-1341-9AB4-CA390909151C}" srcOrd="2" destOrd="0" presId="urn:microsoft.com/office/officeart/2005/8/layout/hList1"/>
    <dgm:cxn modelId="{0889D429-B720-6743-8A26-44811793B940}" type="presParOf" srcId="{AC406243-689C-1341-9AB4-CA390909151C}" destId="{BB4F75D9-EBD7-BD43-A64E-1D286BC18DFC}" srcOrd="0" destOrd="0" presId="urn:microsoft.com/office/officeart/2005/8/layout/hList1"/>
    <dgm:cxn modelId="{AE9E245C-5E82-E840-8E26-097544C6DCE6}" type="presParOf" srcId="{AC406243-689C-1341-9AB4-CA390909151C}" destId="{6706D27A-2DD4-D04C-9229-7E97BAE82A4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7FFB22-E665-A946-8506-A13C59489942}" type="doc">
      <dgm:prSet loTypeId="urn:microsoft.com/office/officeart/2005/8/layout/StepDownProcess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it-IT"/>
        </a:p>
      </dgm:t>
    </dgm:pt>
    <dgm:pt modelId="{7FE27BAD-BA94-4F43-BD9E-0B13115C0101}">
      <dgm:prSet phldrT="[Testo]"/>
      <dgm:spPr/>
      <dgm:t>
        <a:bodyPr/>
        <a:lstStyle/>
        <a:p>
          <a:r>
            <a:rPr lang="it-IT" dirty="0"/>
            <a:t>Scuola primaria</a:t>
          </a:r>
        </a:p>
      </dgm:t>
    </dgm:pt>
    <dgm:pt modelId="{C1E0516F-2C2C-DD4D-9F73-40656FE12E39}" type="parTrans" cxnId="{DC4D676B-D2AA-8940-8CB4-BEF33C563B97}">
      <dgm:prSet/>
      <dgm:spPr/>
      <dgm:t>
        <a:bodyPr/>
        <a:lstStyle/>
        <a:p>
          <a:endParaRPr lang="it-IT"/>
        </a:p>
      </dgm:t>
    </dgm:pt>
    <dgm:pt modelId="{1736C8F8-B3EB-FC41-BCAB-5B1B20601810}" type="sibTrans" cxnId="{DC4D676B-D2AA-8940-8CB4-BEF33C563B97}">
      <dgm:prSet/>
      <dgm:spPr/>
      <dgm:t>
        <a:bodyPr/>
        <a:lstStyle/>
        <a:p>
          <a:endParaRPr lang="it-IT"/>
        </a:p>
      </dgm:t>
    </dgm:pt>
    <dgm:pt modelId="{C21FD73D-1ED1-4C47-B147-FFD87DD7F461}">
      <dgm:prSet phldrT="[Testo]"/>
      <dgm:spPr/>
      <dgm:t>
        <a:bodyPr/>
        <a:lstStyle/>
        <a:p>
          <a:r>
            <a:rPr lang="it-IT" dirty="0"/>
            <a:t>GG assente</a:t>
          </a:r>
        </a:p>
      </dgm:t>
    </dgm:pt>
    <dgm:pt modelId="{79C4E7C2-C7E6-A446-8193-0C0751C35546}" type="parTrans" cxnId="{D4FCEF02-BEC8-C044-8C2B-7400E22F775D}">
      <dgm:prSet/>
      <dgm:spPr/>
      <dgm:t>
        <a:bodyPr/>
        <a:lstStyle/>
        <a:p>
          <a:endParaRPr lang="it-IT"/>
        </a:p>
      </dgm:t>
    </dgm:pt>
    <dgm:pt modelId="{CFA4395A-4282-5345-BB35-D3E77C63BDDB}" type="sibTrans" cxnId="{D4FCEF02-BEC8-C044-8C2B-7400E22F775D}">
      <dgm:prSet/>
      <dgm:spPr/>
      <dgm:t>
        <a:bodyPr/>
        <a:lstStyle/>
        <a:p>
          <a:endParaRPr lang="it-IT"/>
        </a:p>
      </dgm:t>
    </dgm:pt>
    <dgm:pt modelId="{F7182A52-BCFE-4F4F-8EE0-8479FD4423AE}">
      <dgm:prSet phldrT="[Testo]"/>
      <dgm:spPr/>
      <dgm:t>
        <a:bodyPr/>
        <a:lstStyle/>
        <a:p>
          <a:r>
            <a:rPr lang="it-IT" dirty="0"/>
            <a:t>Secondaria 1º grado</a:t>
          </a:r>
        </a:p>
      </dgm:t>
    </dgm:pt>
    <dgm:pt modelId="{4858B2CA-D56F-2940-997F-0714529E13EA}" type="parTrans" cxnId="{4B3A022C-162D-5D43-BFF1-CA60905A210D}">
      <dgm:prSet/>
      <dgm:spPr/>
      <dgm:t>
        <a:bodyPr/>
        <a:lstStyle/>
        <a:p>
          <a:endParaRPr lang="it-IT"/>
        </a:p>
      </dgm:t>
    </dgm:pt>
    <dgm:pt modelId="{EA96EE0C-3342-7B4D-80C5-6A4DD3AC035B}" type="sibTrans" cxnId="{4B3A022C-162D-5D43-BFF1-CA60905A210D}">
      <dgm:prSet/>
      <dgm:spPr/>
      <dgm:t>
        <a:bodyPr/>
        <a:lstStyle/>
        <a:p>
          <a:endParaRPr lang="it-IT"/>
        </a:p>
      </dgm:t>
    </dgm:pt>
    <dgm:pt modelId="{1D31FE79-C23F-CC44-A942-5D3B33DC29C7}">
      <dgm:prSet phldrT="[Testo]"/>
      <dgm:spPr/>
      <dgm:t>
        <a:bodyPr/>
        <a:lstStyle/>
        <a:p>
          <a:r>
            <a:rPr lang="it-IT" dirty="0"/>
            <a:t>GG fra gli strumenti per la riproduzione di figure</a:t>
          </a:r>
        </a:p>
      </dgm:t>
    </dgm:pt>
    <dgm:pt modelId="{BFD52FFC-21E1-134E-A1E6-2622BDAB8834}" type="parTrans" cxnId="{4C74795A-C4D7-0240-ADB0-13187EF0F95A}">
      <dgm:prSet/>
      <dgm:spPr/>
      <dgm:t>
        <a:bodyPr/>
        <a:lstStyle/>
        <a:p>
          <a:endParaRPr lang="it-IT"/>
        </a:p>
      </dgm:t>
    </dgm:pt>
    <dgm:pt modelId="{BBE28007-5E4B-D74C-8A61-CC91E21C18B9}" type="sibTrans" cxnId="{4C74795A-C4D7-0240-ADB0-13187EF0F95A}">
      <dgm:prSet/>
      <dgm:spPr/>
      <dgm:t>
        <a:bodyPr/>
        <a:lstStyle/>
        <a:p>
          <a:endParaRPr lang="it-IT"/>
        </a:p>
      </dgm:t>
    </dgm:pt>
    <dgm:pt modelId="{49FD3D51-B169-2844-8B02-7A0B1BF4FDDB}" type="pres">
      <dgm:prSet presAssocID="{2E7FFB22-E665-A946-8506-A13C59489942}" presName="rootnode" presStyleCnt="0">
        <dgm:presLayoutVars>
          <dgm:chMax/>
          <dgm:chPref/>
          <dgm:dir/>
          <dgm:animLvl val="lvl"/>
        </dgm:presLayoutVars>
      </dgm:prSet>
      <dgm:spPr/>
    </dgm:pt>
    <dgm:pt modelId="{BA33E035-F971-3D4C-93CF-D6141C546B0C}" type="pres">
      <dgm:prSet presAssocID="{7FE27BAD-BA94-4F43-BD9E-0B13115C0101}" presName="composite" presStyleCnt="0"/>
      <dgm:spPr/>
    </dgm:pt>
    <dgm:pt modelId="{126A112C-AE78-B44E-B130-77F18A06E5E9}" type="pres">
      <dgm:prSet presAssocID="{7FE27BAD-BA94-4F43-BD9E-0B13115C0101}" presName="bentUpArrow1" presStyleLbl="alignImgPlace1" presStyleIdx="0" presStyleCnt="1"/>
      <dgm:spPr/>
    </dgm:pt>
    <dgm:pt modelId="{B5540A93-D388-B141-AF1C-DF8CE3AFA064}" type="pres">
      <dgm:prSet presAssocID="{7FE27BAD-BA94-4F43-BD9E-0B13115C0101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C4C6AFB6-5951-224F-BB0F-E2EE493ED729}" type="pres">
      <dgm:prSet presAssocID="{7FE27BAD-BA94-4F43-BD9E-0B13115C0101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FAD052E9-3221-BD4C-8FD2-002EFE5C7376}" type="pres">
      <dgm:prSet presAssocID="{1736C8F8-B3EB-FC41-BCAB-5B1B20601810}" presName="sibTrans" presStyleCnt="0"/>
      <dgm:spPr/>
    </dgm:pt>
    <dgm:pt modelId="{9E892BC4-3677-0D43-89BD-E53F895085DB}" type="pres">
      <dgm:prSet presAssocID="{F7182A52-BCFE-4F4F-8EE0-8479FD4423AE}" presName="composite" presStyleCnt="0"/>
      <dgm:spPr/>
    </dgm:pt>
    <dgm:pt modelId="{1D86AD26-76D4-8D41-BF6D-6B2C4E43B659}" type="pres">
      <dgm:prSet presAssocID="{F7182A52-BCFE-4F4F-8EE0-8479FD4423AE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85035201-1DFA-5A4F-ABF0-0605135E73AA}" type="pres">
      <dgm:prSet presAssocID="{F7182A52-BCFE-4F4F-8EE0-8479FD4423AE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D4FCEF02-BEC8-C044-8C2B-7400E22F775D}" srcId="{7FE27BAD-BA94-4F43-BD9E-0B13115C0101}" destId="{C21FD73D-1ED1-4C47-B147-FFD87DD7F461}" srcOrd="0" destOrd="0" parTransId="{79C4E7C2-C7E6-A446-8193-0C0751C35546}" sibTransId="{CFA4395A-4282-5345-BB35-D3E77C63BDDB}"/>
    <dgm:cxn modelId="{03D9EE13-00F1-AF46-A92B-92933104220A}" type="presOf" srcId="{F7182A52-BCFE-4F4F-8EE0-8479FD4423AE}" destId="{1D86AD26-76D4-8D41-BF6D-6B2C4E43B659}" srcOrd="0" destOrd="0" presId="urn:microsoft.com/office/officeart/2005/8/layout/StepDownProcess"/>
    <dgm:cxn modelId="{4E1F791A-27F7-3F46-99CD-497ACBFCD62F}" type="presOf" srcId="{7FE27BAD-BA94-4F43-BD9E-0B13115C0101}" destId="{B5540A93-D388-B141-AF1C-DF8CE3AFA064}" srcOrd="0" destOrd="0" presId="urn:microsoft.com/office/officeart/2005/8/layout/StepDownProcess"/>
    <dgm:cxn modelId="{4B3A022C-162D-5D43-BFF1-CA60905A210D}" srcId="{2E7FFB22-E665-A946-8506-A13C59489942}" destId="{F7182A52-BCFE-4F4F-8EE0-8479FD4423AE}" srcOrd="1" destOrd="0" parTransId="{4858B2CA-D56F-2940-997F-0714529E13EA}" sibTransId="{EA96EE0C-3342-7B4D-80C5-6A4DD3AC035B}"/>
    <dgm:cxn modelId="{4C74795A-C4D7-0240-ADB0-13187EF0F95A}" srcId="{F7182A52-BCFE-4F4F-8EE0-8479FD4423AE}" destId="{1D31FE79-C23F-CC44-A942-5D3B33DC29C7}" srcOrd="0" destOrd="0" parTransId="{BFD52FFC-21E1-134E-A1E6-2622BDAB8834}" sibTransId="{BBE28007-5E4B-D74C-8A61-CC91E21C18B9}"/>
    <dgm:cxn modelId="{DC4D676B-D2AA-8940-8CB4-BEF33C563B97}" srcId="{2E7FFB22-E665-A946-8506-A13C59489942}" destId="{7FE27BAD-BA94-4F43-BD9E-0B13115C0101}" srcOrd="0" destOrd="0" parTransId="{C1E0516F-2C2C-DD4D-9F73-40656FE12E39}" sibTransId="{1736C8F8-B3EB-FC41-BCAB-5B1B20601810}"/>
    <dgm:cxn modelId="{F72601A6-51C7-CC4D-A552-01B4C390D90A}" type="presOf" srcId="{2E7FFB22-E665-A946-8506-A13C59489942}" destId="{49FD3D51-B169-2844-8B02-7A0B1BF4FDDB}" srcOrd="0" destOrd="0" presId="urn:microsoft.com/office/officeart/2005/8/layout/StepDownProcess"/>
    <dgm:cxn modelId="{D070EBB3-15C8-834A-AB02-87138A661647}" type="presOf" srcId="{1D31FE79-C23F-CC44-A942-5D3B33DC29C7}" destId="{85035201-1DFA-5A4F-ABF0-0605135E73AA}" srcOrd="0" destOrd="0" presId="urn:microsoft.com/office/officeart/2005/8/layout/StepDownProcess"/>
    <dgm:cxn modelId="{BC4782B5-4463-8F45-A9DC-63ABD1BF8959}" type="presOf" srcId="{C21FD73D-1ED1-4C47-B147-FFD87DD7F461}" destId="{C4C6AFB6-5951-224F-BB0F-E2EE493ED729}" srcOrd="0" destOrd="0" presId="urn:microsoft.com/office/officeart/2005/8/layout/StepDownProcess"/>
    <dgm:cxn modelId="{B092274C-C630-154B-95D5-4CC5095AA761}" type="presParOf" srcId="{49FD3D51-B169-2844-8B02-7A0B1BF4FDDB}" destId="{BA33E035-F971-3D4C-93CF-D6141C546B0C}" srcOrd="0" destOrd="0" presId="urn:microsoft.com/office/officeart/2005/8/layout/StepDownProcess"/>
    <dgm:cxn modelId="{30BD7B78-B7B6-734F-AA8B-C762AF33B38B}" type="presParOf" srcId="{BA33E035-F971-3D4C-93CF-D6141C546B0C}" destId="{126A112C-AE78-B44E-B130-77F18A06E5E9}" srcOrd="0" destOrd="0" presId="urn:microsoft.com/office/officeart/2005/8/layout/StepDownProcess"/>
    <dgm:cxn modelId="{31CC4F23-E746-A741-9D0E-E357764BE74E}" type="presParOf" srcId="{BA33E035-F971-3D4C-93CF-D6141C546B0C}" destId="{B5540A93-D388-B141-AF1C-DF8CE3AFA064}" srcOrd="1" destOrd="0" presId="urn:microsoft.com/office/officeart/2005/8/layout/StepDownProcess"/>
    <dgm:cxn modelId="{78CF0898-A4B9-AD4B-A076-5C0FB8886369}" type="presParOf" srcId="{BA33E035-F971-3D4C-93CF-D6141C546B0C}" destId="{C4C6AFB6-5951-224F-BB0F-E2EE493ED729}" srcOrd="2" destOrd="0" presId="urn:microsoft.com/office/officeart/2005/8/layout/StepDownProcess"/>
    <dgm:cxn modelId="{C1A145E6-0AE7-3D44-BF24-E943FC8D1296}" type="presParOf" srcId="{49FD3D51-B169-2844-8B02-7A0B1BF4FDDB}" destId="{FAD052E9-3221-BD4C-8FD2-002EFE5C7376}" srcOrd="1" destOrd="0" presId="urn:microsoft.com/office/officeart/2005/8/layout/StepDownProcess"/>
    <dgm:cxn modelId="{63060923-355E-5943-B77B-E213B2757E26}" type="presParOf" srcId="{49FD3D51-B169-2844-8B02-7A0B1BF4FDDB}" destId="{9E892BC4-3677-0D43-89BD-E53F895085DB}" srcOrd="2" destOrd="0" presId="urn:microsoft.com/office/officeart/2005/8/layout/StepDownProcess"/>
    <dgm:cxn modelId="{439C2BA0-3A18-634B-8257-93B699C20A14}" type="presParOf" srcId="{9E892BC4-3677-0D43-89BD-E53F895085DB}" destId="{1D86AD26-76D4-8D41-BF6D-6B2C4E43B659}" srcOrd="0" destOrd="0" presId="urn:microsoft.com/office/officeart/2005/8/layout/StepDownProcess"/>
    <dgm:cxn modelId="{8E055589-0325-4A4A-8108-D1B021B84F90}" type="presParOf" srcId="{9E892BC4-3677-0D43-89BD-E53F895085DB}" destId="{85035201-1DFA-5A4F-ABF0-0605135E73AA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E7FFB22-E665-A946-8506-A13C59489942}" type="doc">
      <dgm:prSet loTypeId="urn:microsoft.com/office/officeart/2005/8/layout/StepDownProcess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it-IT"/>
        </a:p>
      </dgm:t>
    </dgm:pt>
    <dgm:pt modelId="{7FE27BAD-BA94-4F43-BD9E-0B13115C0101}">
      <dgm:prSet phldrT="[Testo]"/>
      <dgm:spPr/>
      <dgm:t>
        <a:bodyPr/>
        <a:lstStyle/>
        <a:p>
          <a:r>
            <a:rPr lang="it-IT" dirty="0"/>
            <a:t>Scuola primaria</a:t>
          </a:r>
        </a:p>
      </dgm:t>
    </dgm:pt>
    <dgm:pt modelId="{C1E0516F-2C2C-DD4D-9F73-40656FE12E39}" type="parTrans" cxnId="{DC4D676B-D2AA-8940-8CB4-BEF33C563B97}">
      <dgm:prSet/>
      <dgm:spPr/>
      <dgm:t>
        <a:bodyPr/>
        <a:lstStyle/>
        <a:p>
          <a:endParaRPr lang="it-IT"/>
        </a:p>
      </dgm:t>
    </dgm:pt>
    <dgm:pt modelId="{1736C8F8-B3EB-FC41-BCAB-5B1B20601810}" type="sibTrans" cxnId="{DC4D676B-D2AA-8940-8CB4-BEF33C563B97}">
      <dgm:prSet/>
      <dgm:spPr/>
      <dgm:t>
        <a:bodyPr/>
        <a:lstStyle/>
        <a:p>
          <a:endParaRPr lang="it-IT"/>
        </a:p>
      </dgm:t>
    </dgm:pt>
    <dgm:pt modelId="{C21FD73D-1ED1-4C47-B147-FFD87DD7F461}">
      <dgm:prSet phldrT="[Testo]"/>
      <dgm:spPr/>
      <dgm:t>
        <a:bodyPr/>
        <a:lstStyle/>
        <a:p>
          <a:r>
            <a:rPr lang="it-IT" dirty="0"/>
            <a:t>GG per costruzione</a:t>
          </a:r>
        </a:p>
      </dgm:t>
    </dgm:pt>
    <dgm:pt modelId="{79C4E7C2-C7E6-A446-8193-0C0751C35546}" type="parTrans" cxnId="{D4FCEF02-BEC8-C044-8C2B-7400E22F775D}">
      <dgm:prSet/>
      <dgm:spPr/>
      <dgm:t>
        <a:bodyPr/>
        <a:lstStyle/>
        <a:p>
          <a:endParaRPr lang="it-IT"/>
        </a:p>
      </dgm:t>
    </dgm:pt>
    <dgm:pt modelId="{CFA4395A-4282-5345-BB35-D3E77C63BDDB}" type="sibTrans" cxnId="{D4FCEF02-BEC8-C044-8C2B-7400E22F775D}">
      <dgm:prSet/>
      <dgm:spPr/>
      <dgm:t>
        <a:bodyPr/>
        <a:lstStyle/>
        <a:p>
          <a:endParaRPr lang="it-IT"/>
        </a:p>
      </dgm:t>
    </dgm:pt>
    <dgm:pt modelId="{F7182A52-BCFE-4F4F-8EE0-8479FD4423AE}">
      <dgm:prSet phldrT="[Testo]"/>
      <dgm:spPr/>
      <dgm:t>
        <a:bodyPr/>
        <a:lstStyle/>
        <a:p>
          <a:r>
            <a:rPr lang="it-IT" dirty="0"/>
            <a:t>Secondaria 1º grado</a:t>
          </a:r>
        </a:p>
      </dgm:t>
    </dgm:pt>
    <dgm:pt modelId="{4858B2CA-D56F-2940-997F-0714529E13EA}" type="parTrans" cxnId="{4B3A022C-162D-5D43-BFF1-CA60905A210D}">
      <dgm:prSet/>
      <dgm:spPr/>
      <dgm:t>
        <a:bodyPr/>
        <a:lstStyle/>
        <a:p>
          <a:endParaRPr lang="it-IT"/>
        </a:p>
      </dgm:t>
    </dgm:pt>
    <dgm:pt modelId="{EA96EE0C-3342-7B4D-80C5-6A4DD3AC035B}" type="sibTrans" cxnId="{4B3A022C-162D-5D43-BFF1-CA60905A210D}">
      <dgm:prSet/>
      <dgm:spPr/>
      <dgm:t>
        <a:bodyPr/>
        <a:lstStyle/>
        <a:p>
          <a:endParaRPr lang="it-IT"/>
        </a:p>
      </dgm:t>
    </dgm:pt>
    <dgm:pt modelId="{1D31FE79-C23F-CC44-A942-5D3B33DC29C7}">
      <dgm:prSet phldrT="[Testo]"/>
      <dgm:spPr/>
      <dgm:t>
        <a:bodyPr/>
        <a:lstStyle/>
        <a:p>
          <a:r>
            <a:rPr lang="it-IT" dirty="0"/>
            <a:t>GG ?</a:t>
          </a:r>
        </a:p>
      </dgm:t>
    </dgm:pt>
    <dgm:pt modelId="{BFD52FFC-21E1-134E-A1E6-2622BDAB8834}" type="parTrans" cxnId="{4C74795A-C4D7-0240-ADB0-13187EF0F95A}">
      <dgm:prSet/>
      <dgm:spPr/>
      <dgm:t>
        <a:bodyPr/>
        <a:lstStyle/>
        <a:p>
          <a:endParaRPr lang="it-IT"/>
        </a:p>
      </dgm:t>
    </dgm:pt>
    <dgm:pt modelId="{BBE28007-5E4B-D74C-8A61-CC91E21C18B9}" type="sibTrans" cxnId="{4C74795A-C4D7-0240-ADB0-13187EF0F95A}">
      <dgm:prSet/>
      <dgm:spPr/>
      <dgm:t>
        <a:bodyPr/>
        <a:lstStyle/>
        <a:p>
          <a:endParaRPr lang="it-IT"/>
        </a:p>
      </dgm:t>
    </dgm:pt>
    <dgm:pt modelId="{49FD3D51-B169-2844-8B02-7A0B1BF4FDDB}" type="pres">
      <dgm:prSet presAssocID="{2E7FFB22-E665-A946-8506-A13C59489942}" presName="rootnode" presStyleCnt="0">
        <dgm:presLayoutVars>
          <dgm:chMax/>
          <dgm:chPref/>
          <dgm:dir/>
          <dgm:animLvl val="lvl"/>
        </dgm:presLayoutVars>
      </dgm:prSet>
      <dgm:spPr/>
    </dgm:pt>
    <dgm:pt modelId="{BA33E035-F971-3D4C-93CF-D6141C546B0C}" type="pres">
      <dgm:prSet presAssocID="{7FE27BAD-BA94-4F43-BD9E-0B13115C0101}" presName="composite" presStyleCnt="0"/>
      <dgm:spPr/>
    </dgm:pt>
    <dgm:pt modelId="{126A112C-AE78-B44E-B130-77F18A06E5E9}" type="pres">
      <dgm:prSet presAssocID="{7FE27BAD-BA94-4F43-BD9E-0B13115C0101}" presName="bentUpArrow1" presStyleLbl="alignImgPlace1" presStyleIdx="0" presStyleCnt="1"/>
      <dgm:spPr/>
    </dgm:pt>
    <dgm:pt modelId="{B5540A93-D388-B141-AF1C-DF8CE3AFA064}" type="pres">
      <dgm:prSet presAssocID="{7FE27BAD-BA94-4F43-BD9E-0B13115C0101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C4C6AFB6-5951-224F-BB0F-E2EE493ED729}" type="pres">
      <dgm:prSet presAssocID="{7FE27BAD-BA94-4F43-BD9E-0B13115C0101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FAD052E9-3221-BD4C-8FD2-002EFE5C7376}" type="pres">
      <dgm:prSet presAssocID="{1736C8F8-B3EB-FC41-BCAB-5B1B20601810}" presName="sibTrans" presStyleCnt="0"/>
      <dgm:spPr/>
    </dgm:pt>
    <dgm:pt modelId="{9E892BC4-3677-0D43-89BD-E53F895085DB}" type="pres">
      <dgm:prSet presAssocID="{F7182A52-BCFE-4F4F-8EE0-8479FD4423AE}" presName="composite" presStyleCnt="0"/>
      <dgm:spPr/>
    </dgm:pt>
    <dgm:pt modelId="{1D86AD26-76D4-8D41-BF6D-6B2C4E43B659}" type="pres">
      <dgm:prSet presAssocID="{F7182A52-BCFE-4F4F-8EE0-8479FD4423AE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85035201-1DFA-5A4F-ABF0-0605135E73AA}" type="pres">
      <dgm:prSet presAssocID="{F7182A52-BCFE-4F4F-8EE0-8479FD4423AE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D4FCEF02-BEC8-C044-8C2B-7400E22F775D}" srcId="{7FE27BAD-BA94-4F43-BD9E-0B13115C0101}" destId="{C21FD73D-1ED1-4C47-B147-FFD87DD7F461}" srcOrd="0" destOrd="0" parTransId="{79C4E7C2-C7E6-A446-8193-0C0751C35546}" sibTransId="{CFA4395A-4282-5345-BB35-D3E77C63BDDB}"/>
    <dgm:cxn modelId="{03D9EE13-00F1-AF46-A92B-92933104220A}" type="presOf" srcId="{F7182A52-BCFE-4F4F-8EE0-8479FD4423AE}" destId="{1D86AD26-76D4-8D41-BF6D-6B2C4E43B659}" srcOrd="0" destOrd="0" presId="urn:microsoft.com/office/officeart/2005/8/layout/StepDownProcess"/>
    <dgm:cxn modelId="{4E1F791A-27F7-3F46-99CD-497ACBFCD62F}" type="presOf" srcId="{7FE27BAD-BA94-4F43-BD9E-0B13115C0101}" destId="{B5540A93-D388-B141-AF1C-DF8CE3AFA064}" srcOrd="0" destOrd="0" presId="urn:microsoft.com/office/officeart/2005/8/layout/StepDownProcess"/>
    <dgm:cxn modelId="{4B3A022C-162D-5D43-BFF1-CA60905A210D}" srcId="{2E7FFB22-E665-A946-8506-A13C59489942}" destId="{F7182A52-BCFE-4F4F-8EE0-8479FD4423AE}" srcOrd="1" destOrd="0" parTransId="{4858B2CA-D56F-2940-997F-0714529E13EA}" sibTransId="{EA96EE0C-3342-7B4D-80C5-6A4DD3AC035B}"/>
    <dgm:cxn modelId="{4C74795A-C4D7-0240-ADB0-13187EF0F95A}" srcId="{F7182A52-BCFE-4F4F-8EE0-8479FD4423AE}" destId="{1D31FE79-C23F-CC44-A942-5D3B33DC29C7}" srcOrd="0" destOrd="0" parTransId="{BFD52FFC-21E1-134E-A1E6-2622BDAB8834}" sibTransId="{BBE28007-5E4B-D74C-8A61-CC91E21C18B9}"/>
    <dgm:cxn modelId="{DC4D676B-D2AA-8940-8CB4-BEF33C563B97}" srcId="{2E7FFB22-E665-A946-8506-A13C59489942}" destId="{7FE27BAD-BA94-4F43-BD9E-0B13115C0101}" srcOrd="0" destOrd="0" parTransId="{C1E0516F-2C2C-DD4D-9F73-40656FE12E39}" sibTransId="{1736C8F8-B3EB-FC41-BCAB-5B1B20601810}"/>
    <dgm:cxn modelId="{F72601A6-51C7-CC4D-A552-01B4C390D90A}" type="presOf" srcId="{2E7FFB22-E665-A946-8506-A13C59489942}" destId="{49FD3D51-B169-2844-8B02-7A0B1BF4FDDB}" srcOrd="0" destOrd="0" presId="urn:microsoft.com/office/officeart/2005/8/layout/StepDownProcess"/>
    <dgm:cxn modelId="{D070EBB3-15C8-834A-AB02-87138A661647}" type="presOf" srcId="{1D31FE79-C23F-CC44-A942-5D3B33DC29C7}" destId="{85035201-1DFA-5A4F-ABF0-0605135E73AA}" srcOrd="0" destOrd="0" presId="urn:microsoft.com/office/officeart/2005/8/layout/StepDownProcess"/>
    <dgm:cxn modelId="{BC4782B5-4463-8F45-A9DC-63ABD1BF8959}" type="presOf" srcId="{C21FD73D-1ED1-4C47-B147-FFD87DD7F461}" destId="{C4C6AFB6-5951-224F-BB0F-E2EE493ED729}" srcOrd="0" destOrd="0" presId="urn:microsoft.com/office/officeart/2005/8/layout/StepDownProcess"/>
    <dgm:cxn modelId="{B092274C-C630-154B-95D5-4CC5095AA761}" type="presParOf" srcId="{49FD3D51-B169-2844-8B02-7A0B1BF4FDDB}" destId="{BA33E035-F971-3D4C-93CF-D6141C546B0C}" srcOrd="0" destOrd="0" presId="urn:microsoft.com/office/officeart/2005/8/layout/StepDownProcess"/>
    <dgm:cxn modelId="{30BD7B78-B7B6-734F-AA8B-C762AF33B38B}" type="presParOf" srcId="{BA33E035-F971-3D4C-93CF-D6141C546B0C}" destId="{126A112C-AE78-B44E-B130-77F18A06E5E9}" srcOrd="0" destOrd="0" presId="urn:microsoft.com/office/officeart/2005/8/layout/StepDownProcess"/>
    <dgm:cxn modelId="{31CC4F23-E746-A741-9D0E-E357764BE74E}" type="presParOf" srcId="{BA33E035-F971-3D4C-93CF-D6141C546B0C}" destId="{B5540A93-D388-B141-AF1C-DF8CE3AFA064}" srcOrd="1" destOrd="0" presId="urn:microsoft.com/office/officeart/2005/8/layout/StepDownProcess"/>
    <dgm:cxn modelId="{78CF0898-A4B9-AD4B-A076-5C0FB8886369}" type="presParOf" srcId="{BA33E035-F971-3D4C-93CF-D6141C546B0C}" destId="{C4C6AFB6-5951-224F-BB0F-E2EE493ED729}" srcOrd="2" destOrd="0" presId="urn:microsoft.com/office/officeart/2005/8/layout/StepDownProcess"/>
    <dgm:cxn modelId="{C1A145E6-0AE7-3D44-BF24-E943FC8D1296}" type="presParOf" srcId="{49FD3D51-B169-2844-8B02-7A0B1BF4FDDB}" destId="{FAD052E9-3221-BD4C-8FD2-002EFE5C7376}" srcOrd="1" destOrd="0" presId="urn:microsoft.com/office/officeart/2005/8/layout/StepDownProcess"/>
    <dgm:cxn modelId="{63060923-355E-5943-B77B-E213B2757E26}" type="presParOf" srcId="{49FD3D51-B169-2844-8B02-7A0B1BF4FDDB}" destId="{9E892BC4-3677-0D43-89BD-E53F895085DB}" srcOrd="2" destOrd="0" presId="urn:microsoft.com/office/officeart/2005/8/layout/StepDownProcess"/>
    <dgm:cxn modelId="{439C2BA0-3A18-634B-8257-93B699C20A14}" type="presParOf" srcId="{9E892BC4-3677-0D43-89BD-E53F895085DB}" destId="{1D86AD26-76D4-8D41-BF6D-6B2C4E43B659}" srcOrd="0" destOrd="0" presId="urn:microsoft.com/office/officeart/2005/8/layout/StepDownProcess"/>
    <dgm:cxn modelId="{8E055589-0325-4A4A-8108-D1B021B84F90}" type="presParOf" srcId="{9E892BC4-3677-0D43-89BD-E53F895085DB}" destId="{85035201-1DFA-5A4F-ABF0-0605135E73AA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E7FFB22-E665-A946-8506-A13C59489942}" type="doc">
      <dgm:prSet loTypeId="urn:microsoft.com/office/officeart/2005/8/layout/StepDownProcess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it-IT"/>
        </a:p>
      </dgm:t>
    </dgm:pt>
    <dgm:pt modelId="{7FE27BAD-BA94-4F43-BD9E-0B13115C0101}">
      <dgm:prSet phldrT="[Testo]"/>
      <dgm:spPr/>
      <dgm:t>
        <a:bodyPr/>
        <a:lstStyle/>
        <a:p>
          <a:r>
            <a:rPr lang="it-IT" dirty="0"/>
            <a:t>Secondaria di 1º grado</a:t>
          </a:r>
        </a:p>
      </dgm:t>
    </dgm:pt>
    <dgm:pt modelId="{C1E0516F-2C2C-DD4D-9F73-40656FE12E39}" type="parTrans" cxnId="{DC4D676B-D2AA-8940-8CB4-BEF33C563B97}">
      <dgm:prSet/>
      <dgm:spPr/>
      <dgm:t>
        <a:bodyPr/>
        <a:lstStyle/>
        <a:p>
          <a:endParaRPr lang="it-IT"/>
        </a:p>
      </dgm:t>
    </dgm:pt>
    <dgm:pt modelId="{1736C8F8-B3EB-FC41-BCAB-5B1B20601810}" type="sibTrans" cxnId="{DC4D676B-D2AA-8940-8CB4-BEF33C563B97}">
      <dgm:prSet/>
      <dgm:spPr/>
      <dgm:t>
        <a:bodyPr/>
        <a:lstStyle/>
        <a:p>
          <a:endParaRPr lang="it-IT"/>
        </a:p>
      </dgm:t>
    </dgm:pt>
    <dgm:pt modelId="{C21FD73D-1ED1-4C47-B147-FFD87DD7F461}">
      <dgm:prSet phldrT="[Testo]"/>
      <dgm:spPr/>
      <dgm:t>
        <a:bodyPr/>
        <a:lstStyle/>
        <a:p>
          <a:r>
            <a:rPr lang="it-IT" dirty="0"/>
            <a:t>GG per l’argomentazione</a:t>
          </a:r>
        </a:p>
      </dgm:t>
    </dgm:pt>
    <dgm:pt modelId="{79C4E7C2-C7E6-A446-8193-0C0751C35546}" type="parTrans" cxnId="{D4FCEF02-BEC8-C044-8C2B-7400E22F775D}">
      <dgm:prSet/>
      <dgm:spPr/>
      <dgm:t>
        <a:bodyPr/>
        <a:lstStyle/>
        <a:p>
          <a:endParaRPr lang="it-IT"/>
        </a:p>
      </dgm:t>
    </dgm:pt>
    <dgm:pt modelId="{CFA4395A-4282-5345-BB35-D3E77C63BDDB}" type="sibTrans" cxnId="{D4FCEF02-BEC8-C044-8C2B-7400E22F775D}">
      <dgm:prSet/>
      <dgm:spPr/>
      <dgm:t>
        <a:bodyPr/>
        <a:lstStyle/>
        <a:p>
          <a:endParaRPr lang="it-IT"/>
        </a:p>
      </dgm:t>
    </dgm:pt>
    <dgm:pt modelId="{F7182A52-BCFE-4F4F-8EE0-8479FD4423AE}">
      <dgm:prSet phldrT="[Testo]"/>
      <dgm:spPr/>
      <dgm:t>
        <a:bodyPr/>
        <a:lstStyle/>
        <a:p>
          <a:r>
            <a:rPr lang="it-IT" dirty="0"/>
            <a:t>Secondaria di 2º grado</a:t>
          </a:r>
        </a:p>
      </dgm:t>
    </dgm:pt>
    <dgm:pt modelId="{4858B2CA-D56F-2940-997F-0714529E13EA}" type="parTrans" cxnId="{4B3A022C-162D-5D43-BFF1-CA60905A210D}">
      <dgm:prSet/>
      <dgm:spPr/>
      <dgm:t>
        <a:bodyPr/>
        <a:lstStyle/>
        <a:p>
          <a:endParaRPr lang="it-IT"/>
        </a:p>
      </dgm:t>
    </dgm:pt>
    <dgm:pt modelId="{EA96EE0C-3342-7B4D-80C5-6A4DD3AC035B}" type="sibTrans" cxnId="{4B3A022C-162D-5D43-BFF1-CA60905A210D}">
      <dgm:prSet/>
      <dgm:spPr/>
      <dgm:t>
        <a:bodyPr/>
        <a:lstStyle/>
        <a:p>
          <a:endParaRPr lang="it-IT"/>
        </a:p>
      </dgm:t>
    </dgm:pt>
    <dgm:pt modelId="{1D31FE79-C23F-CC44-A942-5D3B33DC29C7}">
      <dgm:prSet phldrT="[Testo]"/>
      <dgm:spPr/>
      <dgm:t>
        <a:bodyPr/>
        <a:lstStyle/>
        <a:p>
          <a:r>
            <a:rPr lang="it-IT" dirty="0"/>
            <a:t>GG per la dimostrazione</a:t>
          </a:r>
        </a:p>
      </dgm:t>
    </dgm:pt>
    <dgm:pt modelId="{BFD52FFC-21E1-134E-A1E6-2622BDAB8834}" type="parTrans" cxnId="{4C74795A-C4D7-0240-ADB0-13187EF0F95A}">
      <dgm:prSet/>
      <dgm:spPr/>
      <dgm:t>
        <a:bodyPr/>
        <a:lstStyle/>
        <a:p>
          <a:endParaRPr lang="it-IT"/>
        </a:p>
      </dgm:t>
    </dgm:pt>
    <dgm:pt modelId="{BBE28007-5E4B-D74C-8A61-CC91E21C18B9}" type="sibTrans" cxnId="{4C74795A-C4D7-0240-ADB0-13187EF0F95A}">
      <dgm:prSet/>
      <dgm:spPr/>
      <dgm:t>
        <a:bodyPr/>
        <a:lstStyle/>
        <a:p>
          <a:endParaRPr lang="it-IT"/>
        </a:p>
      </dgm:t>
    </dgm:pt>
    <dgm:pt modelId="{49FD3D51-B169-2844-8B02-7A0B1BF4FDDB}" type="pres">
      <dgm:prSet presAssocID="{2E7FFB22-E665-A946-8506-A13C59489942}" presName="rootnode" presStyleCnt="0">
        <dgm:presLayoutVars>
          <dgm:chMax/>
          <dgm:chPref/>
          <dgm:dir/>
          <dgm:animLvl val="lvl"/>
        </dgm:presLayoutVars>
      </dgm:prSet>
      <dgm:spPr/>
    </dgm:pt>
    <dgm:pt modelId="{BA33E035-F971-3D4C-93CF-D6141C546B0C}" type="pres">
      <dgm:prSet presAssocID="{7FE27BAD-BA94-4F43-BD9E-0B13115C0101}" presName="composite" presStyleCnt="0"/>
      <dgm:spPr/>
    </dgm:pt>
    <dgm:pt modelId="{126A112C-AE78-B44E-B130-77F18A06E5E9}" type="pres">
      <dgm:prSet presAssocID="{7FE27BAD-BA94-4F43-BD9E-0B13115C0101}" presName="bentUpArrow1" presStyleLbl="alignImgPlace1" presStyleIdx="0" presStyleCnt="1"/>
      <dgm:spPr/>
    </dgm:pt>
    <dgm:pt modelId="{B5540A93-D388-B141-AF1C-DF8CE3AFA064}" type="pres">
      <dgm:prSet presAssocID="{7FE27BAD-BA94-4F43-BD9E-0B13115C0101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C4C6AFB6-5951-224F-BB0F-E2EE493ED729}" type="pres">
      <dgm:prSet presAssocID="{7FE27BAD-BA94-4F43-BD9E-0B13115C0101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FAD052E9-3221-BD4C-8FD2-002EFE5C7376}" type="pres">
      <dgm:prSet presAssocID="{1736C8F8-B3EB-FC41-BCAB-5B1B20601810}" presName="sibTrans" presStyleCnt="0"/>
      <dgm:spPr/>
    </dgm:pt>
    <dgm:pt modelId="{9E892BC4-3677-0D43-89BD-E53F895085DB}" type="pres">
      <dgm:prSet presAssocID="{F7182A52-BCFE-4F4F-8EE0-8479FD4423AE}" presName="composite" presStyleCnt="0"/>
      <dgm:spPr/>
    </dgm:pt>
    <dgm:pt modelId="{1D86AD26-76D4-8D41-BF6D-6B2C4E43B659}" type="pres">
      <dgm:prSet presAssocID="{F7182A52-BCFE-4F4F-8EE0-8479FD4423AE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85035201-1DFA-5A4F-ABF0-0605135E73AA}" type="pres">
      <dgm:prSet presAssocID="{F7182A52-BCFE-4F4F-8EE0-8479FD4423AE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D4FCEF02-BEC8-C044-8C2B-7400E22F775D}" srcId="{7FE27BAD-BA94-4F43-BD9E-0B13115C0101}" destId="{C21FD73D-1ED1-4C47-B147-FFD87DD7F461}" srcOrd="0" destOrd="0" parTransId="{79C4E7C2-C7E6-A446-8193-0C0751C35546}" sibTransId="{CFA4395A-4282-5345-BB35-D3E77C63BDDB}"/>
    <dgm:cxn modelId="{03D9EE13-00F1-AF46-A92B-92933104220A}" type="presOf" srcId="{F7182A52-BCFE-4F4F-8EE0-8479FD4423AE}" destId="{1D86AD26-76D4-8D41-BF6D-6B2C4E43B659}" srcOrd="0" destOrd="0" presId="urn:microsoft.com/office/officeart/2005/8/layout/StepDownProcess"/>
    <dgm:cxn modelId="{4E1F791A-27F7-3F46-99CD-497ACBFCD62F}" type="presOf" srcId="{7FE27BAD-BA94-4F43-BD9E-0B13115C0101}" destId="{B5540A93-D388-B141-AF1C-DF8CE3AFA064}" srcOrd="0" destOrd="0" presId="urn:microsoft.com/office/officeart/2005/8/layout/StepDownProcess"/>
    <dgm:cxn modelId="{4B3A022C-162D-5D43-BFF1-CA60905A210D}" srcId="{2E7FFB22-E665-A946-8506-A13C59489942}" destId="{F7182A52-BCFE-4F4F-8EE0-8479FD4423AE}" srcOrd="1" destOrd="0" parTransId="{4858B2CA-D56F-2940-997F-0714529E13EA}" sibTransId="{EA96EE0C-3342-7B4D-80C5-6A4DD3AC035B}"/>
    <dgm:cxn modelId="{4C74795A-C4D7-0240-ADB0-13187EF0F95A}" srcId="{F7182A52-BCFE-4F4F-8EE0-8479FD4423AE}" destId="{1D31FE79-C23F-CC44-A942-5D3B33DC29C7}" srcOrd="0" destOrd="0" parTransId="{BFD52FFC-21E1-134E-A1E6-2622BDAB8834}" sibTransId="{BBE28007-5E4B-D74C-8A61-CC91E21C18B9}"/>
    <dgm:cxn modelId="{DC4D676B-D2AA-8940-8CB4-BEF33C563B97}" srcId="{2E7FFB22-E665-A946-8506-A13C59489942}" destId="{7FE27BAD-BA94-4F43-BD9E-0B13115C0101}" srcOrd="0" destOrd="0" parTransId="{C1E0516F-2C2C-DD4D-9F73-40656FE12E39}" sibTransId="{1736C8F8-B3EB-FC41-BCAB-5B1B20601810}"/>
    <dgm:cxn modelId="{F72601A6-51C7-CC4D-A552-01B4C390D90A}" type="presOf" srcId="{2E7FFB22-E665-A946-8506-A13C59489942}" destId="{49FD3D51-B169-2844-8B02-7A0B1BF4FDDB}" srcOrd="0" destOrd="0" presId="urn:microsoft.com/office/officeart/2005/8/layout/StepDownProcess"/>
    <dgm:cxn modelId="{D070EBB3-15C8-834A-AB02-87138A661647}" type="presOf" srcId="{1D31FE79-C23F-CC44-A942-5D3B33DC29C7}" destId="{85035201-1DFA-5A4F-ABF0-0605135E73AA}" srcOrd="0" destOrd="0" presId="urn:microsoft.com/office/officeart/2005/8/layout/StepDownProcess"/>
    <dgm:cxn modelId="{BC4782B5-4463-8F45-A9DC-63ABD1BF8959}" type="presOf" srcId="{C21FD73D-1ED1-4C47-B147-FFD87DD7F461}" destId="{C4C6AFB6-5951-224F-BB0F-E2EE493ED729}" srcOrd="0" destOrd="0" presId="urn:microsoft.com/office/officeart/2005/8/layout/StepDownProcess"/>
    <dgm:cxn modelId="{B092274C-C630-154B-95D5-4CC5095AA761}" type="presParOf" srcId="{49FD3D51-B169-2844-8B02-7A0B1BF4FDDB}" destId="{BA33E035-F971-3D4C-93CF-D6141C546B0C}" srcOrd="0" destOrd="0" presId="urn:microsoft.com/office/officeart/2005/8/layout/StepDownProcess"/>
    <dgm:cxn modelId="{30BD7B78-B7B6-734F-AA8B-C762AF33B38B}" type="presParOf" srcId="{BA33E035-F971-3D4C-93CF-D6141C546B0C}" destId="{126A112C-AE78-B44E-B130-77F18A06E5E9}" srcOrd="0" destOrd="0" presId="urn:microsoft.com/office/officeart/2005/8/layout/StepDownProcess"/>
    <dgm:cxn modelId="{31CC4F23-E746-A741-9D0E-E357764BE74E}" type="presParOf" srcId="{BA33E035-F971-3D4C-93CF-D6141C546B0C}" destId="{B5540A93-D388-B141-AF1C-DF8CE3AFA064}" srcOrd="1" destOrd="0" presId="urn:microsoft.com/office/officeart/2005/8/layout/StepDownProcess"/>
    <dgm:cxn modelId="{78CF0898-A4B9-AD4B-A076-5C0FB8886369}" type="presParOf" srcId="{BA33E035-F971-3D4C-93CF-D6141C546B0C}" destId="{C4C6AFB6-5951-224F-BB0F-E2EE493ED729}" srcOrd="2" destOrd="0" presId="urn:microsoft.com/office/officeart/2005/8/layout/StepDownProcess"/>
    <dgm:cxn modelId="{C1A145E6-0AE7-3D44-BF24-E943FC8D1296}" type="presParOf" srcId="{49FD3D51-B169-2844-8B02-7A0B1BF4FDDB}" destId="{FAD052E9-3221-BD4C-8FD2-002EFE5C7376}" srcOrd="1" destOrd="0" presId="urn:microsoft.com/office/officeart/2005/8/layout/StepDownProcess"/>
    <dgm:cxn modelId="{63060923-355E-5943-B77B-E213B2757E26}" type="presParOf" srcId="{49FD3D51-B169-2844-8B02-7A0B1BF4FDDB}" destId="{9E892BC4-3677-0D43-89BD-E53F895085DB}" srcOrd="2" destOrd="0" presId="urn:microsoft.com/office/officeart/2005/8/layout/StepDownProcess"/>
    <dgm:cxn modelId="{439C2BA0-3A18-634B-8257-93B699C20A14}" type="presParOf" srcId="{9E892BC4-3677-0D43-89BD-E53F895085DB}" destId="{1D86AD26-76D4-8D41-BF6D-6B2C4E43B659}" srcOrd="0" destOrd="0" presId="urn:microsoft.com/office/officeart/2005/8/layout/StepDownProcess"/>
    <dgm:cxn modelId="{8E055589-0325-4A4A-8108-D1B021B84F90}" type="presParOf" srcId="{9E892BC4-3677-0D43-89BD-E53F895085DB}" destId="{85035201-1DFA-5A4F-ABF0-0605135E73AA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E7FFB22-E665-A946-8506-A13C59489942}" type="doc">
      <dgm:prSet loTypeId="urn:microsoft.com/office/officeart/2005/8/layout/StepDownProcess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it-IT"/>
        </a:p>
      </dgm:t>
    </dgm:pt>
    <dgm:pt modelId="{7FE27BAD-BA94-4F43-BD9E-0B13115C0101}">
      <dgm:prSet phldrT="[Testo]"/>
      <dgm:spPr/>
      <dgm:t>
        <a:bodyPr/>
        <a:lstStyle/>
        <a:p>
          <a:r>
            <a:rPr lang="it-IT" dirty="0"/>
            <a:t>Secondaria di 1º grado</a:t>
          </a:r>
        </a:p>
      </dgm:t>
    </dgm:pt>
    <dgm:pt modelId="{C1E0516F-2C2C-DD4D-9F73-40656FE12E39}" type="parTrans" cxnId="{DC4D676B-D2AA-8940-8CB4-BEF33C563B97}">
      <dgm:prSet/>
      <dgm:spPr/>
      <dgm:t>
        <a:bodyPr/>
        <a:lstStyle/>
        <a:p>
          <a:endParaRPr lang="it-IT"/>
        </a:p>
      </dgm:t>
    </dgm:pt>
    <dgm:pt modelId="{1736C8F8-B3EB-FC41-BCAB-5B1B20601810}" type="sibTrans" cxnId="{DC4D676B-D2AA-8940-8CB4-BEF33C563B97}">
      <dgm:prSet/>
      <dgm:spPr/>
      <dgm:t>
        <a:bodyPr/>
        <a:lstStyle/>
        <a:p>
          <a:endParaRPr lang="it-IT"/>
        </a:p>
      </dgm:t>
    </dgm:pt>
    <dgm:pt modelId="{F7182A52-BCFE-4F4F-8EE0-8479FD4423AE}">
      <dgm:prSet phldrT="[Testo]"/>
      <dgm:spPr/>
      <dgm:t>
        <a:bodyPr/>
        <a:lstStyle/>
        <a:p>
          <a:r>
            <a:rPr lang="it-IT" dirty="0"/>
            <a:t>Secondaria di 2º grado</a:t>
          </a:r>
        </a:p>
      </dgm:t>
    </dgm:pt>
    <dgm:pt modelId="{4858B2CA-D56F-2940-997F-0714529E13EA}" type="parTrans" cxnId="{4B3A022C-162D-5D43-BFF1-CA60905A210D}">
      <dgm:prSet/>
      <dgm:spPr/>
      <dgm:t>
        <a:bodyPr/>
        <a:lstStyle/>
        <a:p>
          <a:endParaRPr lang="it-IT"/>
        </a:p>
      </dgm:t>
    </dgm:pt>
    <dgm:pt modelId="{EA96EE0C-3342-7B4D-80C5-6A4DD3AC035B}" type="sibTrans" cxnId="{4B3A022C-162D-5D43-BFF1-CA60905A210D}">
      <dgm:prSet/>
      <dgm:spPr/>
      <dgm:t>
        <a:bodyPr/>
        <a:lstStyle/>
        <a:p>
          <a:endParaRPr lang="it-IT"/>
        </a:p>
      </dgm:t>
    </dgm:pt>
    <dgm:pt modelId="{2B95D32F-E639-234B-8A1A-37D0605B2DF9}">
      <dgm:prSet phldrT="[Testo]"/>
      <dgm:spPr/>
      <dgm:t>
        <a:bodyPr/>
        <a:lstStyle/>
        <a:p>
          <a:r>
            <a:rPr lang="it-IT" dirty="0"/>
            <a:t>Primaria</a:t>
          </a:r>
        </a:p>
      </dgm:t>
    </dgm:pt>
    <dgm:pt modelId="{DE2EA0E6-33FB-0A45-A838-659224906394}" type="parTrans" cxnId="{98A18B64-1D23-2F46-9A71-714E255829F3}">
      <dgm:prSet/>
      <dgm:spPr/>
      <dgm:t>
        <a:bodyPr/>
        <a:lstStyle/>
        <a:p>
          <a:endParaRPr lang="it-IT"/>
        </a:p>
      </dgm:t>
    </dgm:pt>
    <dgm:pt modelId="{C7A884F5-57E1-4540-9C02-40E2AD755447}" type="sibTrans" cxnId="{98A18B64-1D23-2F46-9A71-714E255829F3}">
      <dgm:prSet/>
      <dgm:spPr/>
      <dgm:t>
        <a:bodyPr/>
        <a:lstStyle/>
        <a:p>
          <a:endParaRPr lang="it-IT"/>
        </a:p>
      </dgm:t>
    </dgm:pt>
    <dgm:pt modelId="{FCF35502-0F03-6F4E-80AD-65A5D1F70553}">
      <dgm:prSet phldrT="[Testo]"/>
      <dgm:spPr/>
      <dgm:t>
        <a:bodyPr/>
        <a:lstStyle/>
        <a:p>
          <a:r>
            <a:rPr lang="it-IT" dirty="0" err="1"/>
            <a:t>GeoGebra</a:t>
          </a:r>
          <a:endParaRPr lang="it-IT" dirty="0"/>
        </a:p>
      </dgm:t>
    </dgm:pt>
    <dgm:pt modelId="{F4C4D2F4-D29C-8B4F-AF51-2CE32A3E5EBE}" type="parTrans" cxnId="{391062E6-C2AA-5945-AC95-A319954F705F}">
      <dgm:prSet/>
      <dgm:spPr/>
      <dgm:t>
        <a:bodyPr/>
        <a:lstStyle/>
        <a:p>
          <a:endParaRPr lang="it-IT"/>
        </a:p>
      </dgm:t>
    </dgm:pt>
    <dgm:pt modelId="{CF59AA26-738C-A640-AC31-97DEC6F2BFDF}" type="sibTrans" cxnId="{391062E6-C2AA-5945-AC95-A319954F705F}">
      <dgm:prSet/>
      <dgm:spPr/>
      <dgm:t>
        <a:bodyPr/>
        <a:lstStyle/>
        <a:p>
          <a:endParaRPr lang="it-IT"/>
        </a:p>
      </dgm:t>
    </dgm:pt>
    <dgm:pt modelId="{48BDAD51-C817-6D49-B811-712F98735225}">
      <dgm:prSet phldrT="[Testo]"/>
      <dgm:spPr/>
      <dgm:t>
        <a:bodyPr/>
        <a:lstStyle/>
        <a:p>
          <a:r>
            <a:rPr lang="it-IT" dirty="0" err="1"/>
            <a:t>GeoGebra</a:t>
          </a:r>
          <a:endParaRPr lang="it-IT" dirty="0"/>
        </a:p>
      </dgm:t>
    </dgm:pt>
    <dgm:pt modelId="{0D05721E-60A3-0B48-A3CE-98B9D35C1ACD}" type="parTrans" cxnId="{74B2D80D-49C7-BA48-9C1E-51B4E9ED1C21}">
      <dgm:prSet/>
      <dgm:spPr/>
      <dgm:t>
        <a:bodyPr/>
        <a:lstStyle/>
        <a:p>
          <a:endParaRPr lang="it-IT"/>
        </a:p>
      </dgm:t>
    </dgm:pt>
    <dgm:pt modelId="{A363AB2E-8CC0-0646-A1DA-E2B1755F919C}" type="sibTrans" cxnId="{74B2D80D-49C7-BA48-9C1E-51B4E9ED1C21}">
      <dgm:prSet/>
      <dgm:spPr/>
      <dgm:t>
        <a:bodyPr/>
        <a:lstStyle/>
        <a:p>
          <a:endParaRPr lang="it-IT"/>
        </a:p>
      </dgm:t>
    </dgm:pt>
    <dgm:pt modelId="{3ED4CE94-532B-5C47-A86A-FD129E57195C}">
      <dgm:prSet phldrT="[Testo]"/>
      <dgm:spPr/>
      <dgm:t>
        <a:bodyPr/>
        <a:lstStyle/>
        <a:p>
          <a:r>
            <a:rPr lang="it-IT" dirty="0" err="1"/>
            <a:t>GeoGebra</a:t>
          </a:r>
          <a:endParaRPr lang="it-IT" dirty="0"/>
        </a:p>
      </dgm:t>
    </dgm:pt>
    <dgm:pt modelId="{3D9747C1-55DC-754B-9EA6-9E05E7484DB0}" type="parTrans" cxnId="{988E50C2-D0F3-D14A-B85C-FE954E44A7CB}">
      <dgm:prSet/>
      <dgm:spPr/>
      <dgm:t>
        <a:bodyPr/>
        <a:lstStyle/>
        <a:p>
          <a:endParaRPr lang="it-IT"/>
        </a:p>
      </dgm:t>
    </dgm:pt>
    <dgm:pt modelId="{9FAE54D9-1DD7-2640-B784-3E89ABD0DCB6}" type="sibTrans" cxnId="{988E50C2-D0F3-D14A-B85C-FE954E44A7CB}">
      <dgm:prSet/>
      <dgm:spPr/>
      <dgm:t>
        <a:bodyPr/>
        <a:lstStyle/>
        <a:p>
          <a:endParaRPr lang="it-IT"/>
        </a:p>
      </dgm:t>
    </dgm:pt>
    <dgm:pt modelId="{49FD3D51-B169-2844-8B02-7A0B1BF4FDDB}" type="pres">
      <dgm:prSet presAssocID="{2E7FFB22-E665-A946-8506-A13C59489942}" presName="rootnode" presStyleCnt="0">
        <dgm:presLayoutVars>
          <dgm:chMax/>
          <dgm:chPref/>
          <dgm:dir/>
          <dgm:animLvl val="lvl"/>
        </dgm:presLayoutVars>
      </dgm:prSet>
      <dgm:spPr/>
    </dgm:pt>
    <dgm:pt modelId="{B6C62234-3441-024F-AF9B-58A81F0AF38E}" type="pres">
      <dgm:prSet presAssocID="{2B95D32F-E639-234B-8A1A-37D0605B2DF9}" presName="composite" presStyleCnt="0"/>
      <dgm:spPr/>
    </dgm:pt>
    <dgm:pt modelId="{49DF065D-D7E4-4E4B-86F2-94064B5A960C}" type="pres">
      <dgm:prSet presAssocID="{2B95D32F-E639-234B-8A1A-37D0605B2DF9}" presName="bentUpArrow1" presStyleLbl="alignImgPlace1" presStyleIdx="0" presStyleCnt="2"/>
      <dgm:spPr/>
    </dgm:pt>
    <dgm:pt modelId="{7382D2C2-2A65-E54B-9271-B1221A68B090}" type="pres">
      <dgm:prSet presAssocID="{2B95D32F-E639-234B-8A1A-37D0605B2DF9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12BE7C30-7579-9A4D-A92D-24BF0998EB11}" type="pres">
      <dgm:prSet presAssocID="{2B95D32F-E639-234B-8A1A-37D0605B2DF9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1F6C06A4-7420-4D48-87C5-6A86D42AAFF2}" type="pres">
      <dgm:prSet presAssocID="{C7A884F5-57E1-4540-9C02-40E2AD755447}" presName="sibTrans" presStyleCnt="0"/>
      <dgm:spPr/>
    </dgm:pt>
    <dgm:pt modelId="{BA33E035-F971-3D4C-93CF-D6141C546B0C}" type="pres">
      <dgm:prSet presAssocID="{7FE27BAD-BA94-4F43-BD9E-0B13115C0101}" presName="composite" presStyleCnt="0"/>
      <dgm:spPr/>
    </dgm:pt>
    <dgm:pt modelId="{126A112C-AE78-B44E-B130-77F18A06E5E9}" type="pres">
      <dgm:prSet presAssocID="{7FE27BAD-BA94-4F43-BD9E-0B13115C0101}" presName="bentUpArrow1" presStyleLbl="alignImgPlace1" presStyleIdx="1" presStyleCnt="2"/>
      <dgm:spPr/>
    </dgm:pt>
    <dgm:pt modelId="{B5540A93-D388-B141-AF1C-DF8CE3AFA064}" type="pres">
      <dgm:prSet presAssocID="{7FE27BAD-BA94-4F43-BD9E-0B13115C0101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C4C6AFB6-5951-224F-BB0F-E2EE493ED729}" type="pres">
      <dgm:prSet presAssocID="{7FE27BAD-BA94-4F43-BD9E-0B13115C0101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FAD052E9-3221-BD4C-8FD2-002EFE5C7376}" type="pres">
      <dgm:prSet presAssocID="{1736C8F8-B3EB-FC41-BCAB-5B1B20601810}" presName="sibTrans" presStyleCnt="0"/>
      <dgm:spPr/>
    </dgm:pt>
    <dgm:pt modelId="{9E892BC4-3677-0D43-89BD-E53F895085DB}" type="pres">
      <dgm:prSet presAssocID="{F7182A52-BCFE-4F4F-8EE0-8479FD4423AE}" presName="composite" presStyleCnt="0"/>
      <dgm:spPr/>
    </dgm:pt>
    <dgm:pt modelId="{1D86AD26-76D4-8D41-BF6D-6B2C4E43B659}" type="pres">
      <dgm:prSet presAssocID="{F7182A52-BCFE-4F4F-8EE0-8479FD4423AE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  <dgm:pt modelId="{F962E573-CDBA-BA42-B222-9850CA9D4DC1}" type="pres">
      <dgm:prSet presAssocID="{F7182A52-BCFE-4F4F-8EE0-8479FD4423AE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5A5B9200-30EB-A94F-BB80-B34D574141D1}" type="presOf" srcId="{7FE27BAD-BA94-4F43-BD9E-0B13115C0101}" destId="{B5540A93-D388-B141-AF1C-DF8CE3AFA064}" srcOrd="0" destOrd="0" presId="urn:microsoft.com/office/officeart/2005/8/layout/StepDownProcess"/>
    <dgm:cxn modelId="{74B2D80D-49C7-BA48-9C1E-51B4E9ED1C21}" srcId="{7FE27BAD-BA94-4F43-BD9E-0B13115C0101}" destId="{48BDAD51-C817-6D49-B811-712F98735225}" srcOrd="0" destOrd="0" parTransId="{0D05721E-60A3-0B48-A3CE-98B9D35C1ACD}" sibTransId="{A363AB2E-8CC0-0646-A1DA-E2B1755F919C}"/>
    <dgm:cxn modelId="{4B3A022C-162D-5D43-BFF1-CA60905A210D}" srcId="{2E7FFB22-E665-A946-8506-A13C59489942}" destId="{F7182A52-BCFE-4F4F-8EE0-8479FD4423AE}" srcOrd="2" destOrd="0" parTransId="{4858B2CA-D56F-2940-997F-0714529E13EA}" sibTransId="{EA96EE0C-3342-7B4D-80C5-6A4DD3AC035B}"/>
    <dgm:cxn modelId="{59269337-D508-A64B-AC2C-0330AB82C1A0}" type="presOf" srcId="{3ED4CE94-532B-5C47-A86A-FD129E57195C}" destId="{F962E573-CDBA-BA42-B222-9850CA9D4DC1}" srcOrd="0" destOrd="0" presId="urn:microsoft.com/office/officeart/2005/8/layout/StepDownProcess"/>
    <dgm:cxn modelId="{98A18B64-1D23-2F46-9A71-714E255829F3}" srcId="{2E7FFB22-E665-A946-8506-A13C59489942}" destId="{2B95D32F-E639-234B-8A1A-37D0605B2DF9}" srcOrd="0" destOrd="0" parTransId="{DE2EA0E6-33FB-0A45-A838-659224906394}" sibTransId="{C7A884F5-57E1-4540-9C02-40E2AD755447}"/>
    <dgm:cxn modelId="{DC4D676B-D2AA-8940-8CB4-BEF33C563B97}" srcId="{2E7FFB22-E665-A946-8506-A13C59489942}" destId="{7FE27BAD-BA94-4F43-BD9E-0B13115C0101}" srcOrd="1" destOrd="0" parTransId="{C1E0516F-2C2C-DD4D-9F73-40656FE12E39}" sibTransId="{1736C8F8-B3EB-FC41-BCAB-5B1B20601810}"/>
    <dgm:cxn modelId="{5490DA89-6DF8-C043-99C6-A1D9408E53B9}" type="presOf" srcId="{2B95D32F-E639-234B-8A1A-37D0605B2DF9}" destId="{7382D2C2-2A65-E54B-9271-B1221A68B090}" srcOrd="0" destOrd="0" presId="urn:microsoft.com/office/officeart/2005/8/layout/StepDownProcess"/>
    <dgm:cxn modelId="{F72601A6-51C7-CC4D-A552-01B4C390D90A}" type="presOf" srcId="{2E7FFB22-E665-A946-8506-A13C59489942}" destId="{49FD3D51-B169-2844-8B02-7A0B1BF4FDDB}" srcOrd="0" destOrd="0" presId="urn:microsoft.com/office/officeart/2005/8/layout/StepDownProcess"/>
    <dgm:cxn modelId="{988E50C2-D0F3-D14A-B85C-FE954E44A7CB}" srcId="{F7182A52-BCFE-4F4F-8EE0-8479FD4423AE}" destId="{3ED4CE94-532B-5C47-A86A-FD129E57195C}" srcOrd="0" destOrd="0" parTransId="{3D9747C1-55DC-754B-9EA6-9E05E7484DB0}" sibTransId="{9FAE54D9-1DD7-2640-B784-3E89ABD0DCB6}"/>
    <dgm:cxn modelId="{BB073AD5-5227-2245-83E7-1BAAD8D39E56}" type="presOf" srcId="{F7182A52-BCFE-4F4F-8EE0-8479FD4423AE}" destId="{1D86AD26-76D4-8D41-BF6D-6B2C4E43B659}" srcOrd="0" destOrd="0" presId="urn:microsoft.com/office/officeart/2005/8/layout/StepDownProcess"/>
    <dgm:cxn modelId="{A1C178E0-38E4-7C4F-AC2C-A68EF3278460}" type="presOf" srcId="{FCF35502-0F03-6F4E-80AD-65A5D1F70553}" destId="{12BE7C30-7579-9A4D-A92D-24BF0998EB11}" srcOrd="0" destOrd="0" presId="urn:microsoft.com/office/officeart/2005/8/layout/StepDownProcess"/>
    <dgm:cxn modelId="{391062E6-C2AA-5945-AC95-A319954F705F}" srcId="{2B95D32F-E639-234B-8A1A-37D0605B2DF9}" destId="{FCF35502-0F03-6F4E-80AD-65A5D1F70553}" srcOrd="0" destOrd="0" parTransId="{F4C4D2F4-D29C-8B4F-AF51-2CE32A3E5EBE}" sibTransId="{CF59AA26-738C-A640-AC31-97DEC6F2BFDF}"/>
    <dgm:cxn modelId="{A90F80E9-50BF-2342-935A-F698D92A4F2E}" type="presOf" srcId="{48BDAD51-C817-6D49-B811-712F98735225}" destId="{C4C6AFB6-5951-224F-BB0F-E2EE493ED729}" srcOrd="0" destOrd="0" presId="urn:microsoft.com/office/officeart/2005/8/layout/StepDownProcess"/>
    <dgm:cxn modelId="{0F711D5C-8B1A-D24B-86D0-58DFC244E2CC}" type="presParOf" srcId="{49FD3D51-B169-2844-8B02-7A0B1BF4FDDB}" destId="{B6C62234-3441-024F-AF9B-58A81F0AF38E}" srcOrd="0" destOrd="0" presId="urn:microsoft.com/office/officeart/2005/8/layout/StepDownProcess"/>
    <dgm:cxn modelId="{2ED4C0B5-FA04-A643-974B-E38F9EAF2F7E}" type="presParOf" srcId="{B6C62234-3441-024F-AF9B-58A81F0AF38E}" destId="{49DF065D-D7E4-4E4B-86F2-94064B5A960C}" srcOrd="0" destOrd="0" presId="urn:microsoft.com/office/officeart/2005/8/layout/StepDownProcess"/>
    <dgm:cxn modelId="{74DB25C9-1E06-0E46-979F-126BADC6BCEB}" type="presParOf" srcId="{B6C62234-3441-024F-AF9B-58A81F0AF38E}" destId="{7382D2C2-2A65-E54B-9271-B1221A68B090}" srcOrd="1" destOrd="0" presId="urn:microsoft.com/office/officeart/2005/8/layout/StepDownProcess"/>
    <dgm:cxn modelId="{915B563E-91B5-EC48-BFB6-440D32BA0010}" type="presParOf" srcId="{B6C62234-3441-024F-AF9B-58A81F0AF38E}" destId="{12BE7C30-7579-9A4D-A92D-24BF0998EB11}" srcOrd="2" destOrd="0" presId="urn:microsoft.com/office/officeart/2005/8/layout/StepDownProcess"/>
    <dgm:cxn modelId="{E2606D1D-AC20-8F41-BB01-34FA347C64BD}" type="presParOf" srcId="{49FD3D51-B169-2844-8B02-7A0B1BF4FDDB}" destId="{1F6C06A4-7420-4D48-87C5-6A86D42AAFF2}" srcOrd="1" destOrd="0" presId="urn:microsoft.com/office/officeart/2005/8/layout/StepDownProcess"/>
    <dgm:cxn modelId="{B6283D03-3784-124E-BB7E-EE2EEBD73C75}" type="presParOf" srcId="{49FD3D51-B169-2844-8B02-7A0B1BF4FDDB}" destId="{BA33E035-F971-3D4C-93CF-D6141C546B0C}" srcOrd="2" destOrd="0" presId="urn:microsoft.com/office/officeart/2005/8/layout/StepDownProcess"/>
    <dgm:cxn modelId="{054E1567-5127-CF43-ABB6-6CFEFDFB465C}" type="presParOf" srcId="{BA33E035-F971-3D4C-93CF-D6141C546B0C}" destId="{126A112C-AE78-B44E-B130-77F18A06E5E9}" srcOrd="0" destOrd="0" presId="urn:microsoft.com/office/officeart/2005/8/layout/StepDownProcess"/>
    <dgm:cxn modelId="{5B6369E7-20FB-D943-9756-965551FAC030}" type="presParOf" srcId="{BA33E035-F971-3D4C-93CF-D6141C546B0C}" destId="{B5540A93-D388-B141-AF1C-DF8CE3AFA064}" srcOrd="1" destOrd="0" presId="urn:microsoft.com/office/officeart/2005/8/layout/StepDownProcess"/>
    <dgm:cxn modelId="{5608194A-D14C-7B43-A2FF-CD033DC56496}" type="presParOf" srcId="{BA33E035-F971-3D4C-93CF-D6141C546B0C}" destId="{C4C6AFB6-5951-224F-BB0F-E2EE493ED729}" srcOrd="2" destOrd="0" presId="urn:microsoft.com/office/officeart/2005/8/layout/StepDownProcess"/>
    <dgm:cxn modelId="{AC7F6710-1298-3947-9FA0-6EBDBAC5D030}" type="presParOf" srcId="{49FD3D51-B169-2844-8B02-7A0B1BF4FDDB}" destId="{FAD052E9-3221-BD4C-8FD2-002EFE5C7376}" srcOrd="3" destOrd="0" presId="urn:microsoft.com/office/officeart/2005/8/layout/StepDownProcess"/>
    <dgm:cxn modelId="{0327B8F6-980B-9F41-94C8-68B4A7458A91}" type="presParOf" srcId="{49FD3D51-B169-2844-8B02-7A0B1BF4FDDB}" destId="{9E892BC4-3677-0D43-89BD-E53F895085DB}" srcOrd="4" destOrd="0" presId="urn:microsoft.com/office/officeart/2005/8/layout/StepDownProcess"/>
    <dgm:cxn modelId="{604EE5EA-E989-1641-8237-10B2E404EC6C}" type="presParOf" srcId="{9E892BC4-3677-0D43-89BD-E53F895085DB}" destId="{1D86AD26-76D4-8D41-BF6D-6B2C4E43B659}" srcOrd="0" destOrd="0" presId="urn:microsoft.com/office/officeart/2005/8/layout/StepDownProcess"/>
    <dgm:cxn modelId="{74FB4251-40D5-A34C-B128-D0EE8C8A3821}" type="presParOf" srcId="{9E892BC4-3677-0D43-89BD-E53F895085DB}" destId="{F962E573-CDBA-BA42-B222-9850CA9D4DC1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2CBB2A-E209-C74B-A0F6-C38423FDF335}">
      <dsp:nvSpPr>
        <dsp:cNvPr id="0" name=""/>
        <dsp:cNvSpPr/>
      </dsp:nvSpPr>
      <dsp:spPr>
        <a:xfrm rot="77586">
          <a:off x="2242762" y="1163546"/>
          <a:ext cx="29091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0912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09EE98-A4E8-6F49-AEA6-23D07432577A}">
      <dsp:nvSpPr>
        <dsp:cNvPr id="0" name=""/>
        <dsp:cNvSpPr/>
      </dsp:nvSpPr>
      <dsp:spPr>
        <a:xfrm>
          <a:off x="402271" y="470293"/>
          <a:ext cx="1840528" cy="133839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Trascinamento</a:t>
          </a:r>
        </a:p>
      </dsp:txBody>
      <dsp:txXfrm>
        <a:off x="467606" y="535628"/>
        <a:ext cx="1709858" cy="1207725"/>
      </dsp:txXfrm>
    </dsp:sp>
    <dsp:sp modelId="{A7DC60D0-E531-6945-B11E-942FDE71489F}">
      <dsp:nvSpPr>
        <dsp:cNvPr id="0" name=""/>
        <dsp:cNvSpPr/>
      </dsp:nvSpPr>
      <dsp:spPr>
        <a:xfrm>
          <a:off x="2533638" y="924573"/>
          <a:ext cx="1105725" cy="509471"/>
        </a:xfrm>
        <a:prstGeom prst="roundRect">
          <a:avLst/>
        </a:prstGeom>
        <a:solidFill>
          <a:schemeClr val="accent5">
            <a:hueOff val="1085675"/>
            <a:satOff val="3732"/>
            <a:lumOff val="-1790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Invarianti</a:t>
          </a:r>
        </a:p>
      </dsp:txBody>
      <dsp:txXfrm>
        <a:off x="2558508" y="949443"/>
        <a:ext cx="1055985" cy="459731"/>
      </dsp:txXfrm>
    </dsp:sp>
    <dsp:sp modelId="{B23BF497-EAD6-C541-A7B7-B16D287A7398}">
      <dsp:nvSpPr>
        <dsp:cNvPr id="0" name=""/>
        <dsp:cNvSpPr/>
      </dsp:nvSpPr>
      <dsp:spPr>
        <a:xfrm rot="20293308">
          <a:off x="3628883" y="903941"/>
          <a:ext cx="29369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3692" y="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244926-60F3-AA42-AB14-960189DF2CB9}">
      <dsp:nvSpPr>
        <dsp:cNvPr id="0" name=""/>
        <dsp:cNvSpPr/>
      </dsp:nvSpPr>
      <dsp:spPr>
        <a:xfrm>
          <a:off x="3912094" y="216027"/>
          <a:ext cx="1497090" cy="668731"/>
        </a:xfrm>
        <a:prstGeom prst="roundRect">
          <a:avLst/>
        </a:prstGeom>
        <a:solidFill>
          <a:schemeClr val="accent5">
            <a:hueOff val="2171351"/>
            <a:satOff val="7464"/>
            <a:lumOff val="-358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Problemi di costruzione</a:t>
          </a:r>
        </a:p>
      </dsp:txBody>
      <dsp:txXfrm>
        <a:off x="3944739" y="248672"/>
        <a:ext cx="1431800" cy="603441"/>
      </dsp:txXfrm>
    </dsp:sp>
    <dsp:sp modelId="{57BD3EF9-34DC-3D47-ADE4-7A11E48E9FA9}">
      <dsp:nvSpPr>
        <dsp:cNvPr id="0" name=""/>
        <dsp:cNvSpPr/>
      </dsp:nvSpPr>
      <dsp:spPr>
        <a:xfrm rot="1753992">
          <a:off x="3493932" y="1617120"/>
          <a:ext cx="74975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9753" y="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2F97BF-CA27-DE4D-89C2-96A5F7611945}">
      <dsp:nvSpPr>
        <dsp:cNvPr id="0" name=""/>
        <dsp:cNvSpPr/>
      </dsp:nvSpPr>
      <dsp:spPr>
        <a:xfrm>
          <a:off x="3912101" y="1800197"/>
          <a:ext cx="1478031" cy="509471"/>
        </a:xfrm>
        <a:prstGeom prst="roundRect">
          <a:avLst/>
        </a:prstGeom>
        <a:solidFill>
          <a:schemeClr val="accent5">
            <a:hueOff val="3257026"/>
            <a:satOff val="11196"/>
            <a:lumOff val="-53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Problemi di congettura</a:t>
          </a:r>
        </a:p>
      </dsp:txBody>
      <dsp:txXfrm>
        <a:off x="3936971" y="1825067"/>
        <a:ext cx="1428291" cy="4597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18BCD3-7231-B64F-8232-A95D09B332D8}">
      <dsp:nvSpPr>
        <dsp:cNvPr id="0" name=""/>
        <dsp:cNvSpPr/>
      </dsp:nvSpPr>
      <dsp:spPr>
        <a:xfrm>
          <a:off x="0" y="264535"/>
          <a:ext cx="7056784" cy="5615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11 traguardi di competenza (III media)</a:t>
          </a:r>
        </a:p>
      </dsp:txBody>
      <dsp:txXfrm>
        <a:off x="27415" y="291950"/>
        <a:ext cx="7001954" cy="506769"/>
      </dsp:txXfrm>
    </dsp:sp>
    <dsp:sp modelId="{D05C8CA3-8411-B241-84E1-86BD07B73BFB}">
      <dsp:nvSpPr>
        <dsp:cNvPr id="0" name=""/>
        <dsp:cNvSpPr/>
      </dsp:nvSpPr>
      <dsp:spPr>
        <a:xfrm>
          <a:off x="0" y="826135"/>
          <a:ext cx="7056784" cy="1391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053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900" b="0" i="0" kern="1200" dirty="0">
              <a:latin typeface="Cambria" panose="02040503050406030204" pitchFamily="18" charset="0"/>
            </a:rPr>
            <a:t>Riconoscere e denominare le forme del piano e dello spazio, le loro rappresentazioni e coglierne le relazioni tra gli elementi.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900" b="0" i="0" kern="1200" dirty="0">
              <a:latin typeface="Cambria" panose="02040503050406030204" pitchFamily="18" charset="0"/>
            </a:rPr>
            <a:t>Produrre argomentazioni in base alle conoscenze teoriche acquisite (ad esempio saper utilizzare i concetti di proprietà caratterizzante e di definizione).</a:t>
          </a:r>
        </a:p>
      </dsp:txBody>
      <dsp:txXfrm>
        <a:off x="0" y="826135"/>
        <a:ext cx="7056784" cy="1391040"/>
      </dsp:txXfrm>
    </dsp:sp>
    <dsp:sp modelId="{1EE57252-D8C6-E842-BAD9-F907CFA0EA08}">
      <dsp:nvSpPr>
        <dsp:cNvPr id="0" name=""/>
        <dsp:cNvSpPr/>
      </dsp:nvSpPr>
      <dsp:spPr>
        <a:xfrm>
          <a:off x="0" y="2217175"/>
          <a:ext cx="7056784" cy="5615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44 obiettivi di apprendimento (III media)</a:t>
          </a:r>
        </a:p>
      </dsp:txBody>
      <dsp:txXfrm>
        <a:off x="27415" y="2244590"/>
        <a:ext cx="7001954" cy="506769"/>
      </dsp:txXfrm>
    </dsp:sp>
    <dsp:sp modelId="{0B93110A-D6A4-A340-B056-A5BB289F0917}">
      <dsp:nvSpPr>
        <dsp:cNvPr id="0" name=""/>
        <dsp:cNvSpPr/>
      </dsp:nvSpPr>
      <dsp:spPr>
        <a:xfrm>
          <a:off x="0" y="2778775"/>
          <a:ext cx="7056784" cy="2285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053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900" b="0" i="0" u="none" kern="1200" dirty="0">
              <a:latin typeface="Cambria" panose="02040503050406030204" pitchFamily="18" charset="0"/>
            </a:rPr>
            <a:t>Riprodurre figure e disegni geometrici, utilizzando in modo appropriato e con accuratezza opportuni strumenti (riga, squadra, compasso, goniometro, software di geometria).</a:t>
          </a:r>
          <a:endParaRPr lang="it-IT" sz="1900" b="0" i="0" kern="1200" dirty="0">
            <a:latin typeface="Cambria" panose="020405030504060302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900" b="0" i="0" u="none" kern="1200" dirty="0">
              <a:latin typeface="Cambria" panose="02040503050406030204" pitchFamily="18" charset="0"/>
            </a:rPr>
            <a:t>Rappresentare punti, segmenti e figure sul piano cartesiano.</a:t>
          </a:r>
          <a:endParaRPr lang="it-IT" sz="1900" b="0" i="0" kern="1200" dirty="0">
            <a:latin typeface="Cambria" panose="020405030504060302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900" b="0" i="0" u="none" kern="1200" dirty="0">
              <a:latin typeface="Cambria" panose="02040503050406030204" pitchFamily="18" charset="0"/>
            </a:rPr>
            <a:t>Riprodurre figure e disegni geometrici in base a una descrizione e codificazione fatta da altri.</a:t>
          </a:r>
          <a:endParaRPr lang="it-IT" sz="1900" b="0" i="0" kern="1200" dirty="0">
            <a:latin typeface="Cambria" panose="020405030504060302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900" b="0" i="0" u="none" kern="1200" dirty="0">
              <a:latin typeface="Cambria" panose="02040503050406030204" pitchFamily="18" charset="0"/>
            </a:rPr>
            <a:t>Calcolare l’area del cerchio e la lunghezza della circonferenza, conoscendo il raggio, e viceversa.</a:t>
          </a:r>
          <a:endParaRPr lang="it-IT" sz="1900" b="0" i="0" kern="1200" dirty="0">
            <a:latin typeface="Cambria" panose="02040503050406030204" pitchFamily="18" charset="0"/>
          </a:endParaRPr>
        </a:p>
      </dsp:txBody>
      <dsp:txXfrm>
        <a:off x="0" y="2778775"/>
        <a:ext cx="7056784" cy="22852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8D1C7C-33B7-7B47-9634-EEDC195ACE8B}">
      <dsp:nvSpPr>
        <dsp:cNvPr id="0" name=""/>
        <dsp:cNvSpPr/>
      </dsp:nvSpPr>
      <dsp:spPr>
        <a:xfrm>
          <a:off x="1581" y="10450"/>
          <a:ext cx="3036255" cy="6723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Il ministero definisce</a:t>
          </a:r>
        </a:p>
      </dsp:txBody>
      <dsp:txXfrm>
        <a:off x="1581" y="10450"/>
        <a:ext cx="3036255" cy="672319"/>
      </dsp:txXfrm>
    </dsp:sp>
    <dsp:sp modelId="{94B8B5CD-C32B-E94D-B064-3DD6808EE562}">
      <dsp:nvSpPr>
        <dsp:cNvPr id="0" name=""/>
        <dsp:cNvSpPr/>
      </dsp:nvSpPr>
      <dsp:spPr>
        <a:xfrm>
          <a:off x="1581" y="682770"/>
          <a:ext cx="3036255" cy="35465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it-IT" sz="1900" kern="1200" dirty="0">
              <a:latin typeface="Cambria" panose="02040503050406030204" pitchFamily="18" charset="0"/>
            </a:rPr>
            <a:t>obiettivi generali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it-IT" sz="1900" kern="1200" dirty="0">
              <a:latin typeface="Cambria" panose="02040503050406030204" pitchFamily="18" charset="0"/>
            </a:rPr>
            <a:t>obiettivi specifici di apprendimento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it-IT" sz="1900" kern="1200" dirty="0">
              <a:latin typeface="Cambria" panose="02040503050406030204" pitchFamily="18" charset="0"/>
            </a:rPr>
            <a:t>quota nazionale dei curricoli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it-IT" sz="1900" kern="1200" dirty="0">
              <a:latin typeface="Cambria" panose="02040503050406030204" pitchFamily="18" charset="0"/>
            </a:rPr>
            <a:t>orario obbligatorio nazionale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it-IT" sz="1900" kern="1200" dirty="0">
              <a:latin typeface="Cambria" panose="02040503050406030204" pitchFamily="18" charset="0"/>
            </a:rPr>
            <a:t>limiti di flessibilità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it-IT" sz="1900" kern="1200" dirty="0">
              <a:latin typeface="Cambria" panose="02040503050406030204" pitchFamily="18" charset="0"/>
            </a:rPr>
            <a:t>standard di qualità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it-IT" sz="1900" kern="1200" dirty="0">
              <a:latin typeface="Cambria" panose="02040503050406030204" pitchFamily="18" charset="0"/>
            </a:rPr>
            <a:t>indirizzi generali di valutazione</a:t>
          </a:r>
        </a:p>
      </dsp:txBody>
      <dsp:txXfrm>
        <a:off x="1581" y="682770"/>
        <a:ext cx="3036255" cy="3546539"/>
      </dsp:txXfrm>
    </dsp:sp>
    <dsp:sp modelId="{BB4F75D9-EBD7-BD43-A64E-1D286BC18DFC}">
      <dsp:nvSpPr>
        <dsp:cNvPr id="0" name=""/>
        <dsp:cNvSpPr/>
      </dsp:nvSpPr>
      <dsp:spPr>
        <a:xfrm>
          <a:off x="3462912" y="10450"/>
          <a:ext cx="3808314" cy="6723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Le istituzioni scolastiche determinano</a:t>
          </a:r>
        </a:p>
      </dsp:txBody>
      <dsp:txXfrm>
        <a:off x="3462912" y="10450"/>
        <a:ext cx="3808314" cy="672319"/>
      </dsp:txXfrm>
    </dsp:sp>
    <dsp:sp modelId="{6706D27A-2DD4-D04C-9229-7E97BAE82A44}">
      <dsp:nvSpPr>
        <dsp:cNvPr id="0" name=""/>
        <dsp:cNvSpPr/>
      </dsp:nvSpPr>
      <dsp:spPr>
        <a:xfrm>
          <a:off x="3848941" y="682770"/>
          <a:ext cx="3036255" cy="35465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it-IT" sz="1900" kern="1200" dirty="0">
              <a:latin typeface="Cambria" panose="02040503050406030204" pitchFamily="18" charset="0"/>
            </a:rPr>
            <a:t>curricolo obbligatorio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it-IT" sz="1900" kern="1200" dirty="0">
              <a:latin typeface="Cambria" panose="02040503050406030204" pitchFamily="18" charset="0"/>
            </a:rPr>
            <a:t>garantendo l’integrazione fra quota nazionale del curricolo e quota riservata alle scuole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it-IT" sz="1900" kern="1200" dirty="0">
              <a:latin typeface="Cambria" panose="02040503050406030204" pitchFamily="18" charset="0"/>
            </a:rPr>
            <a:t>tenendo conto delle esigenze formative degli alunni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it-IT" sz="1900" kern="1200" dirty="0">
              <a:latin typeface="Cambria" panose="02040503050406030204" pitchFamily="18" charset="0"/>
            </a:rPr>
            <a:t>garantendo continuità e orientamento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it-IT" sz="1900" kern="1200" dirty="0">
              <a:latin typeface="Cambria" panose="02040503050406030204" pitchFamily="18" charset="0"/>
            </a:rPr>
            <a:t>ecc. ecc.</a:t>
          </a:r>
        </a:p>
      </dsp:txBody>
      <dsp:txXfrm>
        <a:off x="3848941" y="682770"/>
        <a:ext cx="3036255" cy="35465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6A112C-AE78-B44E-B130-77F18A06E5E9}">
      <dsp:nvSpPr>
        <dsp:cNvPr id="0" name=""/>
        <dsp:cNvSpPr/>
      </dsp:nvSpPr>
      <dsp:spPr>
        <a:xfrm rot="5400000">
          <a:off x="284747" y="1287664"/>
          <a:ext cx="1070331" cy="121853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540A93-D388-B141-AF1C-DF8CE3AFA064}">
      <dsp:nvSpPr>
        <dsp:cNvPr id="0" name=""/>
        <dsp:cNvSpPr/>
      </dsp:nvSpPr>
      <dsp:spPr>
        <a:xfrm>
          <a:off x="1175" y="101180"/>
          <a:ext cx="1801808" cy="1261207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Scuola primaria</a:t>
          </a:r>
        </a:p>
      </dsp:txBody>
      <dsp:txXfrm>
        <a:off x="62753" y="162758"/>
        <a:ext cx="1678652" cy="1138051"/>
      </dsp:txXfrm>
    </dsp:sp>
    <dsp:sp modelId="{C4C6AFB6-5951-224F-BB0F-E2EE493ED729}">
      <dsp:nvSpPr>
        <dsp:cNvPr id="0" name=""/>
        <dsp:cNvSpPr/>
      </dsp:nvSpPr>
      <dsp:spPr>
        <a:xfrm>
          <a:off x="1802983" y="221465"/>
          <a:ext cx="1310463" cy="1019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900" kern="1200" dirty="0"/>
            <a:t>GG assente</a:t>
          </a:r>
        </a:p>
      </dsp:txBody>
      <dsp:txXfrm>
        <a:off x="1802983" y="221465"/>
        <a:ext cx="1310463" cy="1019363"/>
      </dsp:txXfrm>
    </dsp:sp>
    <dsp:sp modelId="{1D86AD26-76D4-8D41-BF6D-6B2C4E43B659}">
      <dsp:nvSpPr>
        <dsp:cNvPr id="0" name=""/>
        <dsp:cNvSpPr/>
      </dsp:nvSpPr>
      <dsp:spPr>
        <a:xfrm>
          <a:off x="1495065" y="1517932"/>
          <a:ext cx="1801808" cy="1261207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Secondaria 1º grado</a:t>
          </a:r>
        </a:p>
      </dsp:txBody>
      <dsp:txXfrm>
        <a:off x="1556643" y="1579510"/>
        <a:ext cx="1678652" cy="1138051"/>
      </dsp:txXfrm>
    </dsp:sp>
    <dsp:sp modelId="{85035201-1DFA-5A4F-ABF0-0605135E73AA}">
      <dsp:nvSpPr>
        <dsp:cNvPr id="0" name=""/>
        <dsp:cNvSpPr/>
      </dsp:nvSpPr>
      <dsp:spPr>
        <a:xfrm>
          <a:off x="3296873" y="1638217"/>
          <a:ext cx="1310463" cy="1019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300" kern="1200" dirty="0"/>
            <a:t>GG fra gli strumenti per la riproduzione di figure</a:t>
          </a:r>
        </a:p>
      </dsp:txBody>
      <dsp:txXfrm>
        <a:off x="3296873" y="1638217"/>
        <a:ext cx="1310463" cy="10193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6A112C-AE78-B44E-B130-77F18A06E5E9}">
      <dsp:nvSpPr>
        <dsp:cNvPr id="0" name=""/>
        <dsp:cNvSpPr/>
      </dsp:nvSpPr>
      <dsp:spPr>
        <a:xfrm rot="5400000">
          <a:off x="284747" y="1287664"/>
          <a:ext cx="1070331" cy="121853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540A93-D388-B141-AF1C-DF8CE3AFA064}">
      <dsp:nvSpPr>
        <dsp:cNvPr id="0" name=""/>
        <dsp:cNvSpPr/>
      </dsp:nvSpPr>
      <dsp:spPr>
        <a:xfrm>
          <a:off x="1175" y="101180"/>
          <a:ext cx="1801808" cy="1261207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Scuola primaria</a:t>
          </a:r>
        </a:p>
      </dsp:txBody>
      <dsp:txXfrm>
        <a:off x="62753" y="162758"/>
        <a:ext cx="1678652" cy="1138051"/>
      </dsp:txXfrm>
    </dsp:sp>
    <dsp:sp modelId="{C4C6AFB6-5951-224F-BB0F-E2EE493ED729}">
      <dsp:nvSpPr>
        <dsp:cNvPr id="0" name=""/>
        <dsp:cNvSpPr/>
      </dsp:nvSpPr>
      <dsp:spPr>
        <a:xfrm>
          <a:off x="1802983" y="221465"/>
          <a:ext cx="1310463" cy="1019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500" kern="1200" dirty="0"/>
            <a:t>GG per costruzione</a:t>
          </a:r>
        </a:p>
      </dsp:txBody>
      <dsp:txXfrm>
        <a:off x="1802983" y="221465"/>
        <a:ext cx="1310463" cy="1019363"/>
      </dsp:txXfrm>
    </dsp:sp>
    <dsp:sp modelId="{1D86AD26-76D4-8D41-BF6D-6B2C4E43B659}">
      <dsp:nvSpPr>
        <dsp:cNvPr id="0" name=""/>
        <dsp:cNvSpPr/>
      </dsp:nvSpPr>
      <dsp:spPr>
        <a:xfrm>
          <a:off x="1495065" y="1517932"/>
          <a:ext cx="1801808" cy="1261207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Secondaria 1º grado</a:t>
          </a:r>
        </a:p>
      </dsp:txBody>
      <dsp:txXfrm>
        <a:off x="1556643" y="1579510"/>
        <a:ext cx="1678652" cy="1138051"/>
      </dsp:txXfrm>
    </dsp:sp>
    <dsp:sp modelId="{85035201-1DFA-5A4F-ABF0-0605135E73AA}">
      <dsp:nvSpPr>
        <dsp:cNvPr id="0" name=""/>
        <dsp:cNvSpPr/>
      </dsp:nvSpPr>
      <dsp:spPr>
        <a:xfrm>
          <a:off x="3296873" y="1638217"/>
          <a:ext cx="1310463" cy="1019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800" kern="1200" dirty="0"/>
            <a:t>GG ?</a:t>
          </a:r>
        </a:p>
      </dsp:txBody>
      <dsp:txXfrm>
        <a:off x="3296873" y="1638217"/>
        <a:ext cx="1310463" cy="10193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6A112C-AE78-B44E-B130-77F18A06E5E9}">
      <dsp:nvSpPr>
        <dsp:cNvPr id="0" name=""/>
        <dsp:cNvSpPr/>
      </dsp:nvSpPr>
      <dsp:spPr>
        <a:xfrm rot="5400000">
          <a:off x="604088" y="1532876"/>
          <a:ext cx="1370874" cy="156069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540A93-D388-B141-AF1C-DF8CE3AFA064}">
      <dsp:nvSpPr>
        <dsp:cNvPr id="0" name=""/>
        <dsp:cNvSpPr/>
      </dsp:nvSpPr>
      <dsp:spPr>
        <a:xfrm>
          <a:off x="240890" y="13234"/>
          <a:ext cx="2307746" cy="1615347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Secondaria di 1º grado</a:t>
          </a:r>
        </a:p>
      </dsp:txBody>
      <dsp:txXfrm>
        <a:off x="319759" y="92103"/>
        <a:ext cx="2150008" cy="1457609"/>
      </dsp:txXfrm>
    </dsp:sp>
    <dsp:sp modelId="{C4C6AFB6-5951-224F-BB0F-E2EE493ED729}">
      <dsp:nvSpPr>
        <dsp:cNvPr id="0" name=""/>
        <dsp:cNvSpPr/>
      </dsp:nvSpPr>
      <dsp:spPr>
        <a:xfrm>
          <a:off x="2548636" y="167294"/>
          <a:ext cx="1678434" cy="13055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GG per l’argomentazione</a:t>
          </a:r>
        </a:p>
      </dsp:txBody>
      <dsp:txXfrm>
        <a:off x="2548636" y="167294"/>
        <a:ext cx="1678434" cy="1305595"/>
      </dsp:txXfrm>
    </dsp:sp>
    <dsp:sp modelId="{1D86AD26-76D4-8D41-BF6D-6B2C4E43B659}">
      <dsp:nvSpPr>
        <dsp:cNvPr id="0" name=""/>
        <dsp:cNvSpPr/>
      </dsp:nvSpPr>
      <dsp:spPr>
        <a:xfrm>
          <a:off x="2154256" y="1827802"/>
          <a:ext cx="2307746" cy="1615347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Secondaria di 2º grado</a:t>
          </a:r>
        </a:p>
      </dsp:txBody>
      <dsp:txXfrm>
        <a:off x="2233125" y="1906671"/>
        <a:ext cx="2150008" cy="1457609"/>
      </dsp:txXfrm>
    </dsp:sp>
    <dsp:sp modelId="{85035201-1DFA-5A4F-ABF0-0605135E73AA}">
      <dsp:nvSpPr>
        <dsp:cNvPr id="0" name=""/>
        <dsp:cNvSpPr/>
      </dsp:nvSpPr>
      <dsp:spPr>
        <a:xfrm>
          <a:off x="4462003" y="1981862"/>
          <a:ext cx="1678434" cy="13055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/>
            <a:t>GG per la dimostrazione</a:t>
          </a:r>
        </a:p>
      </dsp:txBody>
      <dsp:txXfrm>
        <a:off x="4462003" y="1981862"/>
        <a:ext cx="1678434" cy="130559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DF065D-D7E4-4E4B-86F2-94064B5A960C}">
      <dsp:nvSpPr>
        <dsp:cNvPr id="0" name=""/>
        <dsp:cNvSpPr/>
      </dsp:nvSpPr>
      <dsp:spPr>
        <a:xfrm rot="5400000">
          <a:off x="424964" y="1304388"/>
          <a:ext cx="1153618" cy="131335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82D2C2-2A65-E54B-9271-B1221A68B090}">
      <dsp:nvSpPr>
        <dsp:cNvPr id="0" name=""/>
        <dsp:cNvSpPr/>
      </dsp:nvSpPr>
      <dsp:spPr>
        <a:xfrm>
          <a:off x="119325" y="25578"/>
          <a:ext cx="1942014" cy="1359347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Primaria</a:t>
          </a:r>
        </a:p>
      </dsp:txBody>
      <dsp:txXfrm>
        <a:off x="185695" y="91948"/>
        <a:ext cx="1809274" cy="1226607"/>
      </dsp:txXfrm>
    </dsp:sp>
    <dsp:sp modelId="{12BE7C30-7579-9A4D-A92D-24BF0998EB11}">
      <dsp:nvSpPr>
        <dsp:cNvPr id="0" name=""/>
        <dsp:cNvSpPr/>
      </dsp:nvSpPr>
      <dsp:spPr>
        <a:xfrm>
          <a:off x="2061340" y="155223"/>
          <a:ext cx="1412436" cy="1098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 err="1"/>
            <a:t>GeoGebra</a:t>
          </a:r>
          <a:endParaRPr lang="it-IT" sz="1800" kern="1200" dirty="0"/>
        </a:p>
      </dsp:txBody>
      <dsp:txXfrm>
        <a:off x="2061340" y="155223"/>
        <a:ext cx="1412436" cy="1098684"/>
      </dsp:txXfrm>
    </dsp:sp>
    <dsp:sp modelId="{126A112C-AE78-B44E-B130-77F18A06E5E9}">
      <dsp:nvSpPr>
        <dsp:cNvPr id="0" name=""/>
        <dsp:cNvSpPr/>
      </dsp:nvSpPr>
      <dsp:spPr>
        <a:xfrm rot="5400000">
          <a:off x="2035101" y="2831383"/>
          <a:ext cx="1153618" cy="131335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540A93-D388-B141-AF1C-DF8CE3AFA064}">
      <dsp:nvSpPr>
        <dsp:cNvPr id="0" name=""/>
        <dsp:cNvSpPr/>
      </dsp:nvSpPr>
      <dsp:spPr>
        <a:xfrm>
          <a:off x="1729462" y="1552574"/>
          <a:ext cx="1942014" cy="1359347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Secondaria di 1º grado</a:t>
          </a:r>
        </a:p>
      </dsp:txBody>
      <dsp:txXfrm>
        <a:off x="1795832" y="1618944"/>
        <a:ext cx="1809274" cy="1226607"/>
      </dsp:txXfrm>
    </dsp:sp>
    <dsp:sp modelId="{C4C6AFB6-5951-224F-BB0F-E2EE493ED729}">
      <dsp:nvSpPr>
        <dsp:cNvPr id="0" name=""/>
        <dsp:cNvSpPr/>
      </dsp:nvSpPr>
      <dsp:spPr>
        <a:xfrm>
          <a:off x="3671477" y="1682219"/>
          <a:ext cx="1412436" cy="1098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 err="1"/>
            <a:t>GeoGebra</a:t>
          </a:r>
          <a:endParaRPr lang="it-IT" sz="1800" kern="1200" dirty="0"/>
        </a:p>
      </dsp:txBody>
      <dsp:txXfrm>
        <a:off x="3671477" y="1682219"/>
        <a:ext cx="1412436" cy="1098684"/>
      </dsp:txXfrm>
    </dsp:sp>
    <dsp:sp modelId="{1D86AD26-76D4-8D41-BF6D-6B2C4E43B659}">
      <dsp:nvSpPr>
        <dsp:cNvPr id="0" name=""/>
        <dsp:cNvSpPr/>
      </dsp:nvSpPr>
      <dsp:spPr>
        <a:xfrm>
          <a:off x="3339598" y="3079570"/>
          <a:ext cx="1942014" cy="1359347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Secondaria di 2º grado</a:t>
          </a:r>
        </a:p>
      </dsp:txBody>
      <dsp:txXfrm>
        <a:off x="3405968" y="3145940"/>
        <a:ext cx="1809274" cy="1226607"/>
      </dsp:txXfrm>
    </dsp:sp>
    <dsp:sp modelId="{F962E573-CDBA-BA42-B222-9850CA9D4DC1}">
      <dsp:nvSpPr>
        <dsp:cNvPr id="0" name=""/>
        <dsp:cNvSpPr/>
      </dsp:nvSpPr>
      <dsp:spPr>
        <a:xfrm>
          <a:off x="5281613" y="3209214"/>
          <a:ext cx="1412436" cy="1098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 err="1"/>
            <a:t>GeoGebra</a:t>
          </a:r>
          <a:endParaRPr lang="it-IT" sz="1800" kern="1200" dirty="0"/>
        </a:p>
      </dsp:txBody>
      <dsp:txXfrm>
        <a:off x="5281613" y="3209214"/>
        <a:ext cx="1412436" cy="10986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 altLang="it-IT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9DFCCDD-2086-CE41-9D43-9A5DB13A91DD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Propriamente avrei dovuto intitolare «AGD e curricolo verticale», ma sarebbe stato meno sexy.</a:t>
            </a:r>
          </a:p>
          <a:p>
            <a:r>
              <a:rPr lang="it-IT" dirty="0"/>
              <a:t>Un problema di costruzione è: costruire un parallelogramma (che resista al trascinamento)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FCCDD-2086-CE41-9D43-9A5DB13A91DD}" type="slidenum">
              <a:rPr lang="it-IT" altLang="it-IT" smtClean="0"/>
              <a:pPr/>
              <a:t>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26111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Osservazione della luce attraverso le ombre.</a:t>
            </a:r>
          </a:p>
          <a:p>
            <a:r>
              <a:rPr lang="it-IT" dirty="0"/>
              <a:t>Insieme di materiali che riflettono e che non riflettono la luce</a:t>
            </a:r>
          </a:p>
          <a:p>
            <a:r>
              <a:rPr lang="it-IT" dirty="0"/>
              <a:t>Caleidoscopio e simmetrie specchianti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FCCDD-2086-CE41-9D43-9A5DB13A91DD}" type="slidenum">
              <a:rPr lang="it-IT" altLang="it-IT" smtClean="0"/>
              <a:pPr/>
              <a:t>11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0148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FCCDD-2086-CE41-9D43-9A5DB13A91DD}" type="slidenum">
              <a:rPr lang="it-IT" altLang="it-IT" smtClean="0"/>
              <a:pPr/>
              <a:t>13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2626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Eleonora Faggiano; Antonella Montone. IV primaria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FCCDD-2086-CE41-9D43-9A5DB13A91DD}" type="slidenum">
              <a:rPr lang="it-IT" altLang="it-IT" smtClean="0"/>
              <a:pPr/>
              <a:t>14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20300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Progetti di raccordo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FCCDD-2086-CE41-9D43-9A5DB13A91DD}" type="slidenum">
              <a:rPr lang="it-IT" altLang="it-IT" smtClean="0"/>
              <a:pPr/>
              <a:t>17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6385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Alcuni esempi: progetto del Laboratorio di Tecnologie Didattiche della scuola Don Milani di Genova </a:t>
            </a:r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www.labtd.it</a:t>
            </a:r>
            <a:r>
              <a:rPr lang="it-IT" dirty="0"/>
              <a:t>/partecipa/</a:t>
            </a:r>
            <a:r>
              <a:rPr lang="it-IT" dirty="0" err="1"/>
              <a:t>pluginfile.php</a:t>
            </a:r>
            <a:r>
              <a:rPr lang="it-IT" dirty="0"/>
              <a:t>/6835/</a:t>
            </a:r>
            <a:r>
              <a:rPr lang="it-IT" dirty="0" err="1"/>
              <a:t>mod_resource</a:t>
            </a:r>
            <a:r>
              <a:rPr lang="it-IT" dirty="0"/>
              <a:t>/</a:t>
            </a:r>
            <a:r>
              <a:rPr lang="it-IT" dirty="0" err="1"/>
              <a:t>content</a:t>
            </a:r>
            <a:r>
              <a:rPr lang="it-IT" dirty="0"/>
              <a:t>/2/Tavola%20Rotonda%20curricolo%20verticale%20di%20geometria.pdf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FCCDD-2086-CE41-9D43-9A5DB13A91DD}" type="slidenum">
              <a:rPr lang="it-IT" altLang="it-IT" smtClean="0"/>
              <a:pPr/>
              <a:t>18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89463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 tutte le gradazioni intermedie: di linguaggio, di story </a:t>
            </a:r>
            <a:r>
              <a:rPr lang="it-IT" dirty="0" err="1"/>
              <a:t>telling</a:t>
            </a:r>
            <a:r>
              <a:rPr lang="it-IT" dirty="0"/>
              <a:t>, di difficoltà matematica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FCCDD-2086-CE41-9D43-9A5DB13A91DD}" type="slidenum">
              <a:rPr lang="it-IT" altLang="it-IT" smtClean="0"/>
              <a:pPr/>
              <a:t>21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5546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Quando un triangolo coincide col suo simmetrico rispetto all’altezza?</a:t>
            </a:r>
          </a:p>
          <a:p>
            <a:r>
              <a:rPr lang="it-IT" dirty="0"/>
              <a:t>Sotto quali condizioni un quadrilatero coincide col simmetrico rispetto al suo centro?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FCCDD-2086-CE41-9D43-9A5DB13A91DD}" type="slidenum">
              <a:rPr lang="it-IT" altLang="it-IT" smtClean="0"/>
              <a:pPr/>
              <a:t>22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209373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Quest’attività, con gli specchi e con la carta, si può anticipare al momento in cui imparano i nomi dei quadrilateri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FCCDD-2086-CE41-9D43-9A5DB13A91DD}" type="slidenum">
              <a:rPr lang="it-IT" altLang="it-IT" smtClean="0"/>
              <a:pPr/>
              <a:t>23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42302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Costruzione robusta: problema dato</a:t>
            </a:r>
          </a:p>
          <a:p>
            <a:r>
              <a:rPr lang="it-IT" dirty="0"/>
              <a:t>Costruzione molle: sotto quale condizioni otteniamo un rettangolo? Un quadrato? Un quadrilatero degenere?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FCCDD-2086-CE41-9D43-9A5DB13A91DD}" type="slidenum">
              <a:rPr lang="it-IT" altLang="it-IT" smtClean="0"/>
              <a:pPr/>
              <a:t>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0675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FCCDD-2086-CE41-9D43-9A5DB13A91DD}" type="slidenum">
              <a:rPr lang="it-IT" altLang="it-IT" smtClean="0"/>
              <a:pPr/>
              <a:t>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66064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FCCDD-2086-CE41-9D43-9A5DB13A91DD}" type="slidenum">
              <a:rPr lang="it-IT" altLang="it-IT" smtClean="0"/>
              <a:pPr/>
              <a:t>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47762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 una differenza: l’IC copre tutti i ragazzi; il secondo grado si differenzia!</a:t>
            </a:r>
          </a:p>
          <a:p>
            <a:r>
              <a:rPr lang="it-IT" dirty="0"/>
              <a:t>Matematica del cittadino: competenze chiave da acquisire al termine della scuola dell’obbligo.</a:t>
            </a:r>
          </a:p>
          <a:p>
            <a:r>
              <a:rPr lang="it-IT" dirty="0"/>
              <a:t>Liceale nel senso di liceo scientifico. Con tutto quello che ci sta in mezzo…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FCCDD-2086-CE41-9D43-9A5DB13A91DD}" type="slidenum">
              <a:rPr lang="it-IT" altLang="it-IT" smtClean="0"/>
              <a:pPr/>
              <a:t>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78893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pratica: grandi declamazioni di autonomia, ma molto rigidamente ingabbiata e condizionata.</a:t>
            </a:r>
          </a:p>
          <a:p>
            <a:r>
              <a:rPr lang="it-IT" dirty="0"/>
              <a:t>In più, prima della 107, senza le risorse materiali per farlo; e non che dopo…</a:t>
            </a:r>
            <a:br>
              <a:rPr lang="it-IT" dirty="0"/>
            </a:br>
            <a:r>
              <a:rPr lang="it-IT" dirty="0"/>
              <a:t>Non c’è da stupirsi moltissimo se gran parte del mondo scolastico rigetta l’autonomia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FCCDD-2086-CE41-9D43-9A5DB13A91DD}" type="slidenum">
              <a:rPr lang="it-IT" altLang="it-IT" smtClean="0"/>
              <a:pPr/>
              <a:t>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4031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 numeri sono dovuti a: più versioni di curricolo verticale: per istituto, per materia.</a:t>
            </a:r>
          </a:p>
          <a:p>
            <a:r>
              <a:rPr lang="it-IT" dirty="0"/>
              <a:t>E poi: molti, veramente molti incontri sullo sviluppo del curricolo verticale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FCCDD-2086-CE41-9D43-9A5DB13A91DD}" type="slidenum">
              <a:rPr lang="it-IT" altLang="it-IT" smtClean="0"/>
              <a:pPr/>
              <a:t>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10793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it-IT" dirty="0">
                <a:latin typeface="Arial" panose="020B0604020202020204" pitchFamily="34" charset="0"/>
              </a:rPr>
              <a:t>Fra le </a:t>
            </a:r>
            <a:r>
              <a:rPr lang="en-US" altLang="it-IT" dirty="0" err="1">
                <a:latin typeface="Arial" panose="020B0604020202020204" pitchFamily="34" charset="0"/>
              </a:rPr>
              <a:t>norme</a:t>
            </a:r>
            <a:r>
              <a:rPr lang="en-US" altLang="it-IT" dirty="0">
                <a:latin typeface="Arial" panose="020B0604020202020204" pitchFamily="34" charset="0"/>
              </a:rPr>
              <a:t> non ci </a:t>
            </a:r>
            <a:r>
              <a:rPr lang="en-US" altLang="it-IT" dirty="0" err="1">
                <a:latin typeface="Arial" panose="020B0604020202020204" pitchFamily="34" charset="0"/>
              </a:rPr>
              <a:t>sono</a:t>
            </a:r>
            <a:r>
              <a:rPr lang="en-US" altLang="it-IT" dirty="0">
                <a:latin typeface="Arial" panose="020B0604020202020204" pitchFamily="34" charset="0"/>
              </a:rPr>
              <a:t> solo quelle </a:t>
            </a:r>
            <a:r>
              <a:rPr lang="en-US" altLang="it-IT" dirty="0" err="1">
                <a:latin typeface="Arial" panose="020B0604020202020204" pitchFamily="34" charset="0"/>
              </a:rPr>
              <a:t>esplicite</a:t>
            </a:r>
            <a:r>
              <a:rPr lang="en-US" altLang="it-IT" dirty="0">
                <a:latin typeface="Arial" panose="020B0604020202020204" pitchFamily="34" charset="0"/>
              </a:rPr>
              <a:t> e </a:t>
            </a:r>
            <a:r>
              <a:rPr lang="en-US" altLang="it-IT" dirty="0" err="1">
                <a:latin typeface="Arial" panose="020B0604020202020204" pitchFamily="34" charset="0"/>
              </a:rPr>
              <a:t>cogenti</a:t>
            </a:r>
            <a:r>
              <a:rPr lang="en-US" altLang="it-IT" dirty="0">
                <a:latin typeface="Arial" panose="020B0604020202020204" pitchFamily="34" charset="0"/>
              </a:rPr>
              <a:t> (normative </a:t>
            </a:r>
            <a:r>
              <a:rPr lang="en-US" altLang="it-IT" dirty="0" err="1">
                <a:latin typeface="Arial" panose="020B0604020202020204" pitchFamily="34" charset="0"/>
              </a:rPr>
              <a:t>ministeriale</a:t>
            </a:r>
            <a:r>
              <a:rPr lang="en-US" altLang="it-IT" dirty="0">
                <a:latin typeface="Arial" panose="020B0604020202020204" pitchFamily="34" charset="0"/>
              </a:rPr>
              <a:t>) ma </a:t>
            </a:r>
            <a:r>
              <a:rPr lang="en-US" altLang="it-IT" dirty="0" err="1">
                <a:latin typeface="Arial" panose="020B0604020202020204" pitchFamily="34" charset="0"/>
              </a:rPr>
              <a:t>anche</a:t>
            </a:r>
            <a:r>
              <a:rPr lang="en-US" altLang="it-IT" dirty="0">
                <a:latin typeface="Arial" panose="020B0604020202020204" pitchFamily="34" charset="0"/>
              </a:rPr>
              <a:t> quelle </a:t>
            </a:r>
            <a:r>
              <a:rPr lang="en-US" altLang="it-IT" dirty="0" err="1">
                <a:latin typeface="Arial" panose="020B0604020202020204" pitchFamily="34" charset="0"/>
              </a:rPr>
              <a:t>esplicite</a:t>
            </a:r>
            <a:r>
              <a:rPr lang="en-US" altLang="it-IT" dirty="0">
                <a:latin typeface="Arial" panose="020B0604020202020204" pitchFamily="34" charset="0"/>
              </a:rPr>
              <a:t> e indicative (</a:t>
            </a:r>
            <a:r>
              <a:rPr lang="en-US" altLang="it-IT" dirty="0" err="1">
                <a:latin typeface="Arial" panose="020B0604020202020204" pitchFamily="34" charset="0"/>
              </a:rPr>
              <a:t>Indicazioni</a:t>
            </a:r>
            <a:r>
              <a:rPr lang="en-US" altLang="it-IT" dirty="0">
                <a:latin typeface="Arial" panose="020B0604020202020204" pitchFamily="34" charset="0"/>
              </a:rPr>
              <a:t> </a:t>
            </a:r>
            <a:r>
              <a:rPr lang="en-US" altLang="it-IT" dirty="0" err="1">
                <a:latin typeface="Arial" panose="020B0604020202020204" pitchFamily="34" charset="0"/>
              </a:rPr>
              <a:t>nazionali</a:t>
            </a:r>
            <a:r>
              <a:rPr lang="en-US" altLang="it-IT" dirty="0">
                <a:latin typeface="Arial" panose="020B0604020202020204" pitchFamily="34" charset="0"/>
              </a:rPr>
              <a:t>; </a:t>
            </a:r>
            <a:r>
              <a:rPr lang="en-US" altLang="it-IT" dirty="0" err="1">
                <a:latin typeface="Arial" panose="020B0604020202020204" pitchFamily="34" charset="0"/>
              </a:rPr>
              <a:t>quadri</a:t>
            </a:r>
            <a:r>
              <a:rPr lang="en-US" altLang="it-IT" dirty="0">
                <a:latin typeface="Arial" panose="020B0604020202020204" pitchFamily="34" charset="0"/>
              </a:rPr>
              <a:t> di </a:t>
            </a:r>
            <a:r>
              <a:rPr lang="en-US" altLang="it-IT" dirty="0" err="1">
                <a:latin typeface="Arial" panose="020B0604020202020204" pitchFamily="34" charset="0"/>
              </a:rPr>
              <a:t>riferimento</a:t>
            </a:r>
            <a:r>
              <a:rPr lang="en-US" altLang="it-IT" dirty="0">
                <a:latin typeface="Arial" panose="020B0604020202020204" pitchFamily="34" charset="0"/>
              </a:rPr>
              <a:t> INVALSI) e quelle </a:t>
            </a:r>
            <a:r>
              <a:rPr lang="en-US" altLang="it-IT" dirty="0" err="1">
                <a:latin typeface="Arial" panose="020B0604020202020204" pitchFamily="34" charset="0"/>
              </a:rPr>
              <a:t>implicite</a:t>
            </a:r>
            <a:r>
              <a:rPr lang="en-US" altLang="it-IT" dirty="0">
                <a:latin typeface="Arial" panose="020B0604020202020204" pitchFamily="34" charset="0"/>
              </a:rPr>
              <a:t> (</a:t>
            </a:r>
            <a:r>
              <a:rPr lang="en-US" altLang="it-IT" dirty="0" err="1">
                <a:latin typeface="Arial" panose="020B0604020202020204" pitchFamily="34" charset="0"/>
              </a:rPr>
              <a:t>prassi</a:t>
            </a:r>
            <a:r>
              <a:rPr lang="en-US" altLang="it-IT" dirty="0">
                <a:latin typeface="Arial" panose="020B0604020202020204" pitchFamily="34" charset="0"/>
              </a:rPr>
              <a:t> </a:t>
            </a:r>
            <a:r>
              <a:rPr lang="en-US" altLang="it-IT" dirty="0" err="1">
                <a:latin typeface="Arial" panose="020B0604020202020204" pitchFamily="34" charset="0"/>
              </a:rPr>
              <a:t>della</a:t>
            </a:r>
            <a:r>
              <a:rPr lang="en-US" altLang="it-IT" dirty="0">
                <a:latin typeface="Arial" panose="020B0604020202020204" pitchFamily="34" charset="0"/>
              </a:rPr>
              <a:t> </a:t>
            </a:r>
            <a:r>
              <a:rPr lang="en-US" altLang="it-IT" dirty="0" err="1">
                <a:latin typeface="Arial" panose="020B0604020202020204" pitchFamily="34" charset="0"/>
              </a:rPr>
              <a:t>comunità</a:t>
            </a:r>
            <a:r>
              <a:rPr lang="en-US" altLang="it-IT" dirty="0">
                <a:latin typeface="Arial" panose="020B0604020202020204" pitchFamily="34" charset="0"/>
              </a:rPr>
              <a:t>)</a:t>
            </a:r>
          </a:p>
          <a:p>
            <a:pPr eaLnBrk="1" hangingPunct="1"/>
            <a:r>
              <a:rPr lang="en-US" altLang="it-IT" dirty="0" err="1">
                <a:latin typeface="Arial" panose="020B0604020202020204" pitchFamily="34" charset="0"/>
              </a:rPr>
              <a:t>Foto</a:t>
            </a:r>
            <a:r>
              <a:rPr lang="en-US" altLang="it-IT" dirty="0">
                <a:latin typeface="Arial" panose="020B0604020202020204" pitchFamily="34" charset="0"/>
              </a:rPr>
              <a:t> By David Saroyan - Own work, CC BY-SA 4.0, https://</a:t>
            </a:r>
            <a:r>
              <a:rPr lang="en-US" altLang="it-IT" dirty="0" err="1">
                <a:latin typeface="Arial" panose="020B0604020202020204" pitchFamily="34" charset="0"/>
              </a:rPr>
              <a:t>commons.wikimedia.org</a:t>
            </a:r>
            <a:r>
              <a:rPr lang="en-US" altLang="it-IT" dirty="0">
                <a:latin typeface="Arial" panose="020B0604020202020204" pitchFamily="34" charset="0"/>
              </a:rPr>
              <a:t>/w/</a:t>
            </a:r>
            <a:r>
              <a:rPr lang="en-US" altLang="it-IT" dirty="0" err="1">
                <a:latin typeface="Arial" panose="020B0604020202020204" pitchFamily="34" charset="0"/>
              </a:rPr>
              <a:t>index.php?curid</a:t>
            </a:r>
            <a:r>
              <a:rPr lang="en-US" altLang="it-IT" dirty="0">
                <a:latin typeface="Arial" panose="020B0604020202020204" pitchFamily="34" charset="0"/>
              </a:rPr>
              <a:t>=59694992</a:t>
            </a:r>
          </a:p>
          <a:p>
            <a:pPr eaLnBrk="1" hangingPunct="1"/>
            <a:r>
              <a:rPr lang="en-US" altLang="it-IT" dirty="0" err="1">
                <a:latin typeface="Arial" panose="020B0604020202020204" pitchFamily="34" charset="0"/>
              </a:rPr>
              <a:t>Foto</a:t>
            </a:r>
            <a:r>
              <a:rPr lang="en-US" altLang="it-IT" dirty="0">
                <a:latin typeface="Arial" panose="020B0604020202020204" pitchFamily="34" charset="0"/>
              </a:rPr>
              <a:t> By </a:t>
            </a:r>
            <a:r>
              <a:rPr lang="en-US" altLang="it-IT" dirty="0" err="1">
                <a:latin typeface="Arial" panose="020B0604020202020204" pitchFamily="34" charset="0"/>
              </a:rPr>
              <a:t>Arbalete</a:t>
            </a:r>
            <a:r>
              <a:rPr lang="en-US" altLang="it-IT" dirty="0">
                <a:latin typeface="Arial" panose="020B0604020202020204" pitchFamily="34" charset="0"/>
              </a:rPr>
              <a:t> - Own work, CC BY-SA 3.0, https://</a:t>
            </a:r>
            <a:r>
              <a:rPr lang="en-US" altLang="it-IT" dirty="0" err="1">
                <a:latin typeface="Arial" panose="020B0604020202020204" pitchFamily="34" charset="0"/>
              </a:rPr>
              <a:t>commons.wikimedia.org</a:t>
            </a:r>
            <a:r>
              <a:rPr lang="en-US" altLang="it-IT" dirty="0">
                <a:latin typeface="Arial" panose="020B0604020202020204" pitchFamily="34" charset="0"/>
              </a:rPr>
              <a:t>/w/</a:t>
            </a:r>
            <a:r>
              <a:rPr lang="en-US" altLang="it-IT" dirty="0" err="1">
                <a:latin typeface="Arial" panose="020B0604020202020204" pitchFamily="34" charset="0"/>
              </a:rPr>
              <a:t>index.php?curid</a:t>
            </a:r>
            <a:r>
              <a:rPr lang="en-US" altLang="it-IT" dirty="0">
                <a:latin typeface="Arial" panose="020B0604020202020204" pitchFamily="34" charset="0"/>
              </a:rPr>
              <a:t>=12567856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FCCDD-2086-CE41-9D43-9A5DB13A91DD}" type="slidenum">
              <a:rPr lang="it-IT" altLang="it-IT" smtClean="0"/>
              <a:pPr/>
              <a:t>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02329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Scenario I: più frequente</a:t>
            </a:r>
          </a:p>
          <a:p>
            <a:r>
              <a:rPr lang="it-IT" dirty="0"/>
              <a:t>Scenario II: meno frequente ma non raro; GG compare alla primaria, ma sparisce nella documentazione sulla secondaria</a:t>
            </a:r>
          </a:p>
          <a:p>
            <a:r>
              <a:rPr lang="it-IT" dirty="0"/>
              <a:t>Nello scenario I spesso viene solo citata</a:t>
            </a:r>
          </a:p>
          <a:p>
            <a:r>
              <a:rPr lang="it-IT" dirty="0"/>
              <a:t>GG manca perché? No laboratori, no interesse docenti, ma anche: serve davvero alla primaria?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FCCDD-2086-CE41-9D43-9A5DB13A91DD}" type="slidenum">
              <a:rPr lang="it-IT" altLang="it-IT" smtClean="0"/>
              <a:pPr/>
              <a:t>10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16055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PPT_MatematicaFederigo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52700" y="3184525"/>
            <a:ext cx="6438900" cy="64135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65400" y="2743200"/>
            <a:ext cx="6883400" cy="419100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31095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736500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396288" y="2336800"/>
            <a:ext cx="1947862" cy="34544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2552700" y="2336800"/>
            <a:ext cx="5691188" cy="34544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Trebuchet MS"/>
                <a:cs typeface="Trebuchet MS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chemeClr val="tx1">
                    <a:tint val="75000"/>
                  </a:schemeClr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53006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680749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248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42836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351034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497031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6944492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696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8019110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20857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822099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046005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1714282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55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213706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363814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2075493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5620159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67C1CBB-E210-7441-8C70-B8220789F6FF}" type="datetime1">
              <a:rPr lang="it-IT" altLang="it-IT"/>
              <a:pPr/>
              <a:t>16/11/18</a:t>
            </a:fld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521993F-8459-9D41-9CD6-5A6E3290C56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9616513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3059461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545581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33400" y="1333500"/>
            <a:ext cx="411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800600" y="1333500"/>
            <a:ext cx="411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7602482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757347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571750" y="3048000"/>
            <a:ext cx="3810000" cy="2743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34150" y="3048000"/>
            <a:ext cx="3810000" cy="2743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6083273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3344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93687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918511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18795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9900" y="-228600"/>
            <a:ext cx="2095500" cy="56769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33400" y="-228600"/>
            <a:ext cx="6134100" cy="56769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311590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52700" y="2336800"/>
            <a:ext cx="7772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71750" y="3048000"/>
            <a:ext cx="7772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i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magine 9" descr="PPT_MatematicaFederigoE-02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7450"/>
            <a:ext cx="91440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 userDrawn="1"/>
        </p:nvSpPr>
        <p:spPr bwMode="auto">
          <a:xfrm flipV="1">
            <a:off x="0" y="906463"/>
            <a:ext cx="9144000" cy="7937"/>
          </a:xfrm>
          <a:prstGeom prst="line">
            <a:avLst/>
          </a:prstGeom>
          <a:noFill/>
          <a:ln w="9525">
            <a:solidFill>
              <a:srgbClr val="17217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it-IT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25603" name="Immagine 11" descr="PPT_MatematicaFederigoE-03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4750"/>
            <a:ext cx="9144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26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Line 4"/>
          <p:cNvSpPr>
            <a:spLocks noChangeShapeType="1"/>
          </p:cNvSpPr>
          <p:nvPr/>
        </p:nvSpPr>
        <p:spPr bwMode="auto">
          <a:xfrm>
            <a:off x="533400" y="906463"/>
            <a:ext cx="8610600" cy="0"/>
          </a:xfrm>
          <a:prstGeom prst="line">
            <a:avLst/>
          </a:prstGeom>
          <a:noFill/>
          <a:ln w="9525">
            <a:solidFill>
              <a:srgbClr val="17217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it-IT">
              <a:latin typeface="Arial" pitchFamily="-105" charset="0"/>
              <a:ea typeface="ＭＳ Ｐゴシック" pitchFamily="-105" charset="-128"/>
            </a:endParaRP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69950" y="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33500"/>
            <a:ext cx="8382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pic>
        <p:nvPicPr>
          <p:cNvPr id="38917" name="Immagine 11" descr="PPT_MatematicaFederigoE-07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0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71B5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71B50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71B50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71B50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71B50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071B50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071B50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071B50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071B50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42424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2424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42424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42424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42424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42424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42424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42424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424242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ggbm.at/cmbjsuwe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8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ggbm.at/sdwhngtt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gbm.at/ccxyffej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1.png"/><Relationship Id="rId5" Type="http://schemas.openxmlformats.org/officeDocument/2006/relationships/hyperlink" Target="https://ggbm.at/b9dzuk9h" TargetMode="Externa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gbm.at/mvedkdvv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gbm.at/akfkm8pq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6360" y="2852936"/>
            <a:ext cx="6911280" cy="1440160"/>
          </a:xfrm>
        </p:spPr>
        <p:txBody>
          <a:bodyPr lIns="0" tIns="0" rIns="0" bIns="0" anchor="t">
            <a:no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it-IT" altLang="it-IT" dirty="0"/>
              <a:t>GeoGebra nel curricolo verticale</a:t>
            </a:r>
            <a:br>
              <a:rPr lang="it-IT" altLang="it-IT" dirty="0"/>
            </a:br>
            <a:r>
              <a:rPr lang="it-IT" altLang="it-IT" dirty="0"/>
              <a:t>Ottavio G. Rizzo</a:t>
            </a:r>
            <a:br>
              <a:rPr lang="it-IT" altLang="it-IT" dirty="0"/>
            </a:br>
            <a:endParaRPr lang="it-IT" alt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6C5E9F-9A8D-0645-86BC-516EBEB204AE}"/>
              </a:ext>
            </a:extLst>
          </p:cNvPr>
          <p:cNvSpPr txBox="1"/>
          <p:nvPr/>
        </p:nvSpPr>
        <p:spPr>
          <a:xfrm>
            <a:off x="1331640" y="4797152"/>
            <a:ext cx="53655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dirty="0">
                <a:solidFill>
                  <a:schemeClr val="bg1"/>
                </a:solidFill>
                <a:latin typeface="Trebuchet MS" panose="020B0703020202090204" pitchFamily="34" charset="0"/>
              </a:rPr>
              <a:t>Congresso nazionale della </a:t>
            </a:r>
            <a:r>
              <a:rPr lang="it-IT" altLang="it-IT" dirty="0" err="1">
                <a:solidFill>
                  <a:schemeClr val="bg1"/>
                </a:solidFill>
                <a:latin typeface="Trebuchet MS" panose="020B0703020202090204" pitchFamily="34" charset="0"/>
              </a:rPr>
              <a:t>Mathesis</a:t>
            </a:r>
            <a:br>
              <a:rPr lang="it-IT" altLang="it-IT" dirty="0">
                <a:solidFill>
                  <a:schemeClr val="bg1"/>
                </a:solidFill>
                <a:latin typeface="Trebuchet MS" panose="020B0703020202090204" pitchFamily="34" charset="0"/>
              </a:rPr>
            </a:br>
            <a:r>
              <a:rPr lang="it-IT" altLang="it-IT" dirty="0">
                <a:solidFill>
                  <a:schemeClr val="bg1"/>
                </a:solidFill>
                <a:latin typeface="Trebuchet MS" panose="020B0703020202090204" pitchFamily="34" charset="0"/>
              </a:rPr>
              <a:t>Milano, 17 novembre 2018</a:t>
            </a:r>
            <a:endParaRPr lang="it-IT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</p:spPr>
        <p:txBody>
          <a:bodyPr lIns="0" tIns="0" rIns="0" bIns="0"/>
          <a:lstStyle/>
          <a:p>
            <a:pPr eaLnBrk="1" hangingPunct="1"/>
            <a:r>
              <a:rPr lang="it-IT" altLang="it-IT" dirty="0" err="1">
                <a:solidFill>
                  <a:srgbClr val="0C346B"/>
                </a:solidFill>
              </a:rPr>
              <a:t>GeoGebra</a:t>
            </a:r>
            <a:r>
              <a:rPr lang="it-IT" altLang="it-IT" dirty="0">
                <a:solidFill>
                  <a:srgbClr val="0C346B"/>
                </a:solidFill>
              </a:rPr>
              <a:t> nel curriculum verticale</a:t>
            </a:r>
          </a:p>
        </p:txBody>
      </p:sp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030E6330-B93E-AF40-AD43-7C1387C1B1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501742"/>
              </p:ext>
            </p:extLst>
          </p:nvPr>
        </p:nvGraphicFramePr>
        <p:xfrm>
          <a:off x="755576" y="1097360"/>
          <a:ext cx="4608512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C44376B3-14D9-7648-BCB5-3801FA6E96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3355538"/>
              </p:ext>
            </p:extLst>
          </p:nvPr>
        </p:nvGraphicFramePr>
        <p:xfrm>
          <a:off x="755576" y="3977680"/>
          <a:ext cx="4608512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Nuvola 2">
            <a:extLst>
              <a:ext uri="{FF2B5EF4-FFF2-40B4-BE49-F238E27FC236}">
                <a16:creationId xmlns:a16="http://schemas.microsoft.com/office/drawing/2014/main" id="{FC059010-E97F-5449-96AE-F672D490E362}"/>
              </a:ext>
            </a:extLst>
          </p:cNvPr>
          <p:cNvSpPr/>
          <p:nvPr/>
        </p:nvSpPr>
        <p:spPr bwMode="auto">
          <a:xfrm>
            <a:off x="4892675" y="1787505"/>
            <a:ext cx="2232248" cy="1656184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ＭＳ Ｐゴシック" pitchFamily="-105" charset="-128"/>
                <a:cs typeface="ＭＳ Ｐゴシック" pitchFamily="-105" charset="-128"/>
              </a:rPr>
              <a:t>Quando va bene!</a:t>
            </a:r>
          </a:p>
        </p:txBody>
      </p:sp>
      <p:sp>
        <p:nvSpPr>
          <p:cNvPr id="4" name="Nuvola 3">
            <a:extLst>
              <a:ext uri="{FF2B5EF4-FFF2-40B4-BE49-F238E27FC236}">
                <a16:creationId xmlns:a16="http://schemas.microsoft.com/office/drawing/2014/main" id="{5E221651-F4FC-D944-92F8-58BCAE9B0579}"/>
              </a:ext>
            </a:extLst>
          </p:cNvPr>
          <p:cNvSpPr/>
          <p:nvPr/>
        </p:nvSpPr>
        <p:spPr bwMode="auto">
          <a:xfrm>
            <a:off x="4716016" y="4297653"/>
            <a:ext cx="3024336" cy="1656184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Perché GG manca spesso?</a:t>
            </a:r>
          </a:p>
        </p:txBody>
      </p:sp>
    </p:spTree>
    <p:extLst>
      <p:ext uri="{BB962C8B-B14F-4D97-AF65-F5344CB8AC3E}">
        <p14:creationId xmlns:p14="http://schemas.microsoft.com/office/powerpoint/2010/main" val="316923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</p:spPr>
        <p:txBody>
          <a:bodyPr lIns="0" tIns="0" rIns="0" bIns="0"/>
          <a:lstStyle/>
          <a:p>
            <a:pPr eaLnBrk="1" hangingPunct="1"/>
            <a:r>
              <a:rPr lang="it-IT" altLang="it-IT" dirty="0" err="1">
                <a:solidFill>
                  <a:srgbClr val="0C346B"/>
                </a:solidFill>
              </a:rPr>
              <a:t>GeoGebra</a:t>
            </a:r>
            <a:r>
              <a:rPr lang="it-IT" altLang="it-IT" dirty="0">
                <a:solidFill>
                  <a:srgbClr val="0C346B"/>
                </a:solidFill>
              </a:rPr>
              <a:t> nel curriculum verticale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178818"/>
            <a:ext cx="5661248" cy="914400"/>
          </a:xfrm>
        </p:spPr>
        <p:txBody>
          <a:bodyPr lIns="0" tIns="0" rIns="0" bIns="0"/>
          <a:lstStyle/>
          <a:p>
            <a:pPr marL="0" indent="0" eaLnBrk="1" hangingPunct="1">
              <a:buNone/>
            </a:pPr>
            <a:r>
              <a:rPr lang="it-IT" altLang="it-IT" dirty="0">
                <a:solidFill>
                  <a:srgbClr val="595959"/>
                </a:solidFill>
              </a:rPr>
              <a:t>Un caso di studio: IC Europa, Faenza</a:t>
            </a:r>
          </a:p>
          <a:p>
            <a:pPr marL="400050" lvl="1" indent="0" eaLnBrk="1" hangingPunct="1">
              <a:buNone/>
            </a:pPr>
            <a:r>
              <a:rPr lang="it-IT" altLang="it-IT" dirty="0">
                <a:solidFill>
                  <a:srgbClr val="595959"/>
                </a:solidFill>
              </a:rPr>
              <a:t>La luce attraverso forme specchianti</a:t>
            </a:r>
          </a:p>
        </p:txBody>
      </p:sp>
      <p:pic>
        <p:nvPicPr>
          <p:cNvPr id="4" name="Immagine 3" descr="nuovo logo europa.jpg">
            <a:extLst>
              <a:ext uri="{FF2B5EF4-FFF2-40B4-BE49-F238E27FC236}">
                <a16:creationId xmlns:a16="http://schemas.microsoft.com/office/drawing/2014/main" id="{EDCE4F53-4982-EF4F-B449-E104141587C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1105808"/>
            <a:ext cx="2008933" cy="151260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40703CC-E93C-2843-8C14-96BB75D50BA7}"/>
              </a:ext>
            </a:extLst>
          </p:cNvPr>
          <p:cNvSpPr txBox="1"/>
          <p:nvPr/>
        </p:nvSpPr>
        <p:spPr>
          <a:xfrm>
            <a:off x="1074615" y="2058073"/>
            <a:ext cx="348603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La scuola dell’infanzia</a:t>
            </a:r>
          </a:p>
        </p:txBody>
      </p:sp>
      <p:pic>
        <p:nvPicPr>
          <p:cNvPr id="7" name="Immagine 6" descr="IMG_4731.JPG">
            <a:extLst>
              <a:ext uri="{FF2B5EF4-FFF2-40B4-BE49-F238E27FC236}">
                <a16:creationId xmlns:a16="http://schemas.microsoft.com/office/drawing/2014/main" id="{CE254D4F-DCE9-B84D-B6A4-868E35D38C5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2810842"/>
            <a:ext cx="1131711" cy="1508948"/>
          </a:xfrm>
          <a:prstGeom prst="rect">
            <a:avLst/>
          </a:prstGeom>
        </p:spPr>
      </p:pic>
      <p:pic>
        <p:nvPicPr>
          <p:cNvPr id="8" name="Immagine 7" descr="IMG_4727.JPG">
            <a:extLst>
              <a:ext uri="{FF2B5EF4-FFF2-40B4-BE49-F238E27FC236}">
                <a16:creationId xmlns:a16="http://schemas.microsoft.com/office/drawing/2014/main" id="{83115B01-5C12-2845-B158-307FA550D23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99706" y="2804705"/>
            <a:ext cx="1134456" cy="1512608"/>
          </a:xfrm>
          <a:prstGeom prst="rect">
            <a:avLst/>
          </a:prstGeom>
        </p:spPr>
      </p:pic>
      <p:pic>
        <p:nvPicPr>
          <p:cNvPr id="9" name="Immagine 8" descr="IMG_5798.JPG">
            <a:extLst>
              <a:ext uri="{FF2B5EF4-FFF2-40B4-BE49-F238E27FC236}">
                <a16:creationId xmlns:a16="http://schemas.microsoft.com/office/drawing/2014/main" id="{688DB245-0A53-0448-B2A9-EF838BE791C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82486" y="2804705"/>
            <a:ext cx="1134456" cy="1512608"/>
          </a:xfrm>
          <a:prstGeom prst="rect">
            <a:avLst/>
          </a:prstGeom>
        </p:spPr>
      </p:pic>
      <p:pic>
        <p:nvPicPr>
          <p:cNvPr id="10" name="Immagine 9" descr="IMG_2997.JPG">
            <a:extLst>
              <a:ext uri="{FF2B5EF4-FFF2-40B4-BE49-F238E27FC236}">
                <a16:creationId xmlns:a16="http://schemas.microsoft.com/office/drawing/2014/main" id="{5603C31E-B3AE-FF4A-832D-75E4B7F5FB7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65266" y="2804705"/>
            <a:ext cx="2008933" cy="15067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4A1A01F-091A-3C4F-8BD0-D1F0679F67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" t="18315" r="4840"/>
          <a:stretch/>
        </p:blipFill>
        <p:spPr>
          <a:xfrm>
            <a:off x="1619672" y="4660519"/>
            <a:ext cx="2291990" cy="153233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9EDD824-05DF-7F4C-B07F-2FA6F120AB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5210" y="4852062"/>
            <a:ext cx="1532331" cy="114924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15D4D7A-0265-5344-9197-038188544F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090" y="4660519"/>
            <a:ext cx="2043109" cy="153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40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</p:spPr>
        <p:txBody>
          <a:bodyPr lIns="0" tIns="0" rIns="0" bIns="0"/>
          <a:lstStyle/>
          <a:p>
            <a:pPr eaLnBrk="1" hangingPunct="1"/>
            <a:r>
              <a:rPr lang="it-IT" altLang="it-IT" dirty="0" err="1">
                <a:solidFill>
                  <a:srgbClr val="0C346B"/>
                </a:solidFill>
              </a:rPr>
              <a:t>GeoGebra</a:t>
            </a:r>
            <a:r>
              <a:rPr lang="it-IT" altLang="it-IT" dirty="0">
                <a:solidFill>
                  <a:srgbClr val="0C346B"/>
                </a:solidFill>
              </a:rPr>
              <a:t> nel curriculum verticale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952FCCC-D184-B64D-81B7-998CD18CB4B8}"/>
              </a:ext>
            </a:extLst>
          </p:cNvPr>
          <p:cNvSpPr txBox="1"/>
          <p:nvPr/>
        </p:nvSpPr>
        <p:spPr>
          <a:xfrm>
            <a:off x="971601" y="1340768"/>
            <a:ext cx="302433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La scuola primaria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CBF616E-7856-3B47-8EF4-383BF5D43EF3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7090" y="2132856"/>
            <a:ext cx="184671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196588B-DDA4-CA45-9EAA-4E7DCE1F9A0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132856"/>
            <a:ext cx="184671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0397D24-653C-0F42-9870-BDF97E7D9886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6590" y="2132856"/>
            <a:ext cx="175368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23">
            <a:extLst>
              <a:ext uri="{FF2B5EF4-FFF2-40B4-BE49-F238E27FC236}">
                <a16:creationId xmlns:a16="http://schemas.microsoft.com/office/drawing/2014/main" id="{F8DECC50-3516-DB41-8E74-642EAEBCF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567" y="2119263"/>
            <a:ext cx="1822257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2247FA5-EB66-9D4B-9E05-39AA0FAF9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72" y="3861048"/>
            <a:ext cx="2711450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Group 119">
            <a:extLst>
              <a:ext uri="{FF2B5EF4-FFF2-40B4-BE49-F238E27FC236}">
                <a16:creationId xmlns:a16="http://schemas.microsoft.com/office/drawing/2014/main" id="{2D0C5A02-CEBD-C548-93AE-88883025AC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4018864"/>
              </p:ext>
            </p:extLst>
          </p:nvPr>
        </p:nvGraphicFramePr>
        <p:xfrm>
          <a:off x="4323455" y="3861048"/>
          <a:ext cx="2305050" cy="2461200"/>
        </p:xfrm>
        <a:graphic>
          <a:graphicData uri="http://schemas.openxmlformats.org/drawingml/2006/table">
            <a:tbl>
              <a:tblPr/>
              <a:tblGrid>
                <a:gridCol w="1154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3988">
                <a:tc>
                  <a:txBody>
                    <a:bodyPr/>
                    <a:lstStyle>
                      <a:lvl1pPr marL="342900" indent="-342900">
                        <a:lnSpc>
                          <a:spcPct val="117000"/>
                        </a:lnSpc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1pPr>
                      <a:lvl2pPr>
                        <a:lnSpc>
                          <a:spcPct val="117000"/>
                        </a:lnSpc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2pPr>
                      <a:lvl3pPr>
                        <a:lnSpc>
                          <a:spcPct val="117000"/>
                        </a:lnSpc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3pPr>
                      <a:lvl4pPr>
                        <a:lnSpc>
                          <a:spcPct val="117000"/>
                        </a:lnSpc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4pPr>
                      <a:lvl5pPr>
                        <a:lnSpc>
                          <a:spcPct val="117000"/>
                        </a:lnSpc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5pPr>
                      <a:lvl6pPr marL="25146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6pPr>
                      <a:lvl7pPr marL="29718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7pPr>
                      <a:lvl8pPr marL="34290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8pPr>
                      <a:lvl9pPr marL="38862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342900" marR="0" lvl="0" indent="-342900" algn="just" defTabSz="449263" rtl="0" eaLnBrk="1" fontAlgn="base" latinLnBrk="0" hangingPunct="1">
                        <a:lnSpc>
                          <a:spcPct val="11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alt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AMPIEZZA </a:t>
                      </a:r>
                    </a:p>
                    <a:p>
                      <a:pPr marL="342900" marR="0" lvl="0" indent="-342900" algn="just" defTabSz="449263" rtl="0" eaLnBrk="1" fontAlgn="base" latinLnBrk="0" hangingPunct="1">
                        <a:lnSpc>
                          <a:spcPct val="11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alt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ANGOLO</a:t>
                      </a:r>
                      <a:endParaRPr kumimoji="0" lang="it-IT" altLang="it-IT" sz="1000" b="1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117000"/>
                        </a:lnSpc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1pPr>
                      <a:lvl2pPr>
                        <a:lnSpc>
                          <a:spcPct val="117000"/>
                        </a:lnSpc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2pPr>
                      <a:lvl3pPr>
                        <a:lnSpc>
                          <a:spcPct val="117000"/>
                        </a:lnSpc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3pPr>
                      <a:lvl4pPr>
                        <a:lnSpc>
                          <a:spcPct val="117000"/>
                        </a:lnSpc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4pPr>
                      <a:lvl5pPr>
                        <a:lnSpc>
                          <a:spcPct val="117000"/>
                        </a:lnSpc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5pPr>
                      <a:lvl6pPr marL="25146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6pPr>
                      <a:lvl7pPr marL="29718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7pPr>
                      <a:lvl8pPr marL="34290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8pPr>
                      <a:lvl9pPr marL="38862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342900" marR="0" lvl="0" indent="-342900" algn="just" defTabSz="449263" rtl="0" eaLnBrk="1" fontAlgn="base" latinLnBrk="0" hangingPunct="1">
                        <a:lnSpc>
                          <a:spcPct val="11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alt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NUMERO </a:t>
                      </a:r>
                    </a:p>
                    <a:p>
                      <a:pPr marL="342900" marR="0" lvl="0" indent="-342900" algn="just" defTabSz="449263" rtl="0" eaLnBrk="1" fontAlgn="base" latinLnBrk="0" hangingPunct="1">
                        <a:lnSpc>
                          <a:spcPct val="11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alt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IMMAGINI</a:t>
                      </a:r>
                      <a:endParaRPr kumimoji="0" lang="it-IT" altLang="it-IT" sz="1000" b="1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763">
                <a:tc>
                  <a:txBody>
                    <a:bodyPr/>
                    <a:lstStyle>
                      <a:lvl1pPr marL="342900" indent="-342900">
                        <a:lnSpc>
                          <a:spcPct val="117000"/>
                        </a:lnSpc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1pPr>
                      <a:lvl2pPr>
                        <a:lnSpc>
                          <a:spcPct val="117000"/>
                        </a:lnSpc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2pPr>
                      <a:lvl3pPr>
                        <a:lnSpc>
                          <a:spcPct val="117000"/>
                        </a:lnSpc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3pPr>
                      <a:lvl4pPr>
                        <a:lnSpc>
                          <a:spcPct val="117000"/>
                        </a:lnSpc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4pPr>
                      <a:lvl5pPr>
                        <a:lnSpc>
                          <a:spcPct val="117000"/>
                        </a:lnSpc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5pPr>
                      <a:lvl6pPr marL="25146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6pPr>
                      <a:lvl7pPr marL="29718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7pPr>
                      <a:lvl8pPr marL="34290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8pPr>
                      <a:lvl9pPr marL="38862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342900" marR="0" lvl="0" indent="-342900" algn="just" defTabSz="449263" rtl="0" eaLnBrk="1" fontAlgn="base" latinLnBrk="0" hangingPunct="1">
                        <a:lnSpc>
                          <a:spcPct val="11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180°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117000"/>
                        </a:lnSpc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1pPr>
                      <a:lvl2pPr>
                        <a:lnSpc>
                          <a:spcPct val="117000"/>
                        </a:lnSpc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2pPr>
                      <a:lvl3pPr>
                        <a:lnSpc>
                          <a:spcPct val="117000"/>
                        </a:lnSpc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3pPr>
                      <a:lvl4pPr>
                        <a:lnSpc>
                          <a:spcPct val="117000"/>
                        </a:lnSpc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4pPr>
                      <a:lvl5pPr>
                        <a:lnSpc>
                          <a:spcPct val="117000"/>
                        </a:lnSpc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5pPr>
                      <a:lvl6pPr marL="25146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6pPr>
                      <a:lvl7pPr marL="29718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7pPr>
                      <a:lvl8pPr marL="34290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8pPr>
                      <a:lvl9pPr marL="38862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342900" marR="0" lvl="0" indent="-342900" algn="just" defTabSz="449263" rtl="0" eaLnBrk="1" fontAlgn="base" latinLnBrk="0" hangingPunct="1">
                        <a:lnSpc>
                          <a:spcPct val="11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350">
                <a:tc>
                  <a:txBody>
                    <a:bodyPr/>
                    <a:lstStyle>
                      <a:lvl1pPr marL="342900" indent="-342900">
                        <a:lnSpc>
                          <a:spcPct val="117000"/>
                        </a:lnSpc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1pPr>
                      <a:lvl2pPr>
                        <a:lnSpc>
                          <a:spcPct val="117000"/>
                        </a:lnSpc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2pPr>
                      <a:lvl3pPr>
                        <a:lnSpc>
                          <a:spcPct val="117000"/>
                        </a:lnSpc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3pPr>
                      <a:lvl4pPr>
                        <a:lnSpc>
                          <a:spcPct val="117000"/>
                        </a:lnSpc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4pPr>
                      <a:lvl5pPr>
                        <a:lnSpc>
                          <a:spcPct val="117000"/>
                        </a:lnSpc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5pPr>
                      <a:lvl6pPr marL="25146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6pPr>
                      <a:lvl7pPr marL="29718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7pPr>
                      <a:lvl8pPr marL="34290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8pPr>
                      <a:lvl9pPr marL="38862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342900" marR="0" lvl="0" indent="-342900" algn="just" defTabSz="449263" rtl="0" eaLnBrk="1" fontAlgn="base" latinLnBrk="0" hangingPunct="1">
                        <a:lnSpc>
                          <a:spcPct val="11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120°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117000"/>
                        </a:lnSpc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1pPr>
                      <a:lvl2pPr>
                        <a:lnSpc>
                          <a:spcPct val="117000"/>
                        </a:lnSpc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2pPr>
                      <a:lvl3pPr>
                        <a:lnSpc>
                          <a:spcPct val="117000"/>
                        </a:lnSpc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3pPr>
                      <a:lvl4pPr>
                        <a:lnSpc>
                          <a:spcPct val="117000"/>
                        </a:lnSpc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4pPr>
                      <a:lvl5pPr>
                        <a:lnSpc>
                          <a:spcPct val="117000"/>
                        </a:lnSpc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5pPr>
                      <a:lvl6pPr marL="25146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6pPr>
                      <a:lvl7pPr marL="29718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7pPr>
                      <a:lvl8pPr marL="34290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8pPr>
                      <a:lvl9pPr marL="38862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342900" marR="0" lvl="0" indent="-342900" algn="just" defTabSz="449263" rtl="0" eaLnBrk="1" fontAlgn="base" latinLnBrk="0" hangingPunct="1">
                        <a:lnSpc>
                          <a:spcPct val="11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2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350">
                <a:tc>
                  <a:txBody>
                    <a:bodyPr/>
                    <a:lstStyle>
                      <a:lvl1pPr marL="342900" indent="-342900">
                        <a:lnSpc>
                          <a:spcPct val="117000"/>
                        </a:lnSpc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1pPr>
                      <a:lvl2pPr>
                        <a:lnSpc>
                          <a:spcPct val="117000"/>
                        </a:lnSpc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2pPr>
                      <a:lvl3pPr>
                        <a:lnSpc>
                          <a:spcPct val="117000"/>
                        </a:lnSpc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3pPr>
                      <a:lvl4pPr>
                        <a:lnSpc>
                          <a:spcPct val="117000"/>
                        </a:lnSpc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4pPr>
                      <a:lvl5pPr>
                        <a:lnSpc>
                          <a:spcPct val="117000"/>
                        </a:lnSpc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5pPr>
                      <a:lvl6pPr marL="25146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6pPr>
                      <a:lvl7pPr marL="29718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7pPr>
                      <a:lvl8pPr marL="34290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8pPr>
                      <a:lvl9pPr marL="38862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342900" marR="0" lvl="0" indent="-342900" algn="just" defTabSz="449263" rtl="0" eaLnBrk="1" fontAlgn="base" latinLnBrk="0" hangingPunct="1">
                        <a:lnSpc>
                          <a:spcPct val="11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90°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117000"/>
                        </a:lnSpc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1pPr>
                      <a:lvl2pPr>
                        <a:lnSpc>
                          <a:spcPct val="117000"/>
                        </a:lnSpc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2pPr>
                      <a:lvl3pPr>
                        <a:lnSpc>
                          <a:spcPct val="117000"/>
                        </a:lnSpc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3pPr>
                      <a:lvl4pPr>
                        <a:lnSpc>
                          <a:spcPct val="117000"/>
                        </a:lnSpc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4pPr>
                      <a:lvl5pPr>
                        <a:lnSpc>
                          <a:spcPct val="117000"/>
                        </a:lnSpc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5pPr>
                      <a:lvl6pPr marL="25146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6pPr>
                      <a:lvl7pPr marL="29718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7pPr>
                      <a:lvl8pPr marL="34290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8pPr>
                      <a:lvl9pPr marL="38862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342900" marR="0" lvl="0" indent="-342900" algn="just" defTabSz="449263" rtl="0" eaLnBrk="1" fontAlgn="base" latinLnBrk="0" hangingPunct="1">
                        <a:lnSpc>
                          <a:spcPct val="11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3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350">
                <a:tc>
                  <a:txBody>
                    <a:bodyPr/>
                    <a:lstStyle>
                      <a:lvl1pPr marL="342900" indent="-342900">
                        <a:lnSpc>
                          <a:spcPct val="117000"/>
                        </a:lnSpc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1pPr>
                      <a:lvl2pPr>
                        <a:lnSpc>
                          <a:spcPct val="117000"/>
                        </a:lnSpc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2pPr>
                      <a:lvl3pPr>
                        <a:lnSpc>
                          <a:spcPct val="117000"/>
                        </a:lnSpc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3pPr>
                      <a:lvl4pPr>
                        <a:lnSpc>
                          <a:spcPct val="117000"/>
                        </a:lnSpc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4pPr>
                      <a:lvl5pPr>
                        <a:lnSpc>
                          <a:spcPct val="117000"/>
                        </a:lnSpc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5pPr>
                      <a:lvl6pPr marL="25146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6pPr>
                      <a:lvl7pPr marL="29718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7pPr>
                      <a:lvl8pPr marL="34290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8pPr>
                      <a:lvl9pPr marL="38862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342900" marR="0" lvl="0" indent="-342900" algn="just" defTabSz="449263" rtl="0" eaLnBrk="1" fontAlgn="base" latinLnBrk="0" hangingPunct="1">
                        <a:lnSpc>
                          <a:spcPct val="11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60°</a:t>
                      </a:r>
                      <a:endParaRPr kumimoji="0" lang="it-IT" alt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117000"/>
                        </a:lnSpc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1pPr>
                      <a:lvl2pPr>
                        <a:lnSpc>
                          <a:spcPct val="117000"/>
                        </a:lnSpc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2pPr>
                      <a:lvl3pPr>
                        <a:lnSpc>
                          <a:spcPct val="117000"/>
                        </a:lnSpc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3pPr>
                      <a:lvl4pPr>
                        <a:lnSpc>
                          <a:spcPct val="117000"/>
                        </a:lnSpc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4pPr>
                      <a:lvl5pPr>
                        <a:lnSpc>
                          <a:spcPct val="117000"/>
                        </a:lnSpc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5pPr>
                      <a:lvl6pPr marL="25146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6pPr>
                      <a:lvl7pPr marL="29718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7pPr>
                      <a:lvl8pPr marL="34290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8pPr>
                      <a:lvl9pPr marL="38862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342900" marR="0" lvl="0" indent="-342900" algn="just" defTabSz="449263" rtl="0" eaLnBrk="1" fontAlgn="base" latinLnBrk="0" hangingPunct="1">
                        <a:lnSpc>
                          <a:spcPct val="11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5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763">
                <a:tc>
                  <a:txBody>
                    <a:bodyPr/>
                    <a:lstStyle>
                      <a:lvl1pPr marL="342900" indent="-342900">
                        <a:lnSpc>
                          <a:spcPct val="117000"/>
                        </a:lnSpc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1pPr>
                      <a:lvl2pPr>
                        <a:lnSpc>
                          <a:spcPct val="117000"/>
                        </a:lnSpc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2pPr>
                      <a:lvl3pPr>
                        <a:lnSpc>
                          <a:spcPct val="117000"/>
                        </a:lnSpc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3pPr>
                      <a:lvl4pPr>
                        <a:lnSpc>
                          <a:spcPct val="117000"/>
                        </a:lnSpc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4pPr>
                      <a:lvl5pPr>
                        <a:lnSpc>
                          <a:spcPct val="117000"/>
                        </a:lnSpc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5pPr>
                      <a:lvl6pPr marL="25146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6pPr>
                      <a:lvl7pPr marL="29718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7pPr>
                      <a:lvl8pPr marL="34290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8pPr>
                      <a:lvl9pPr marL="38862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342900" marR="0" lvl="0" indent="-342900" algn="just" defTabSz="449263" rtl="0" eaLnBrk="1" fontAlgn="base" latinLnBrk="0" hangingPunct="1">
                        <a:lnSpc>
                          <a:spcPct val="11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45°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117000"/>
                        </a:lnSpc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1pPr>
                      <a:lvl2pPr>
                        <a:lnSpc>
                          <a:spcPct val="117000"/>
                        </a:lnSpc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2pPr>
                      <a:lvl3pPr>
                        <a:lnSpc>
                          <a:spcPct val="117000"/>
                        </a:lnSpc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3pPr>
                      <a:lvl4pPr>
                        <a:lnSpc>
                          <a:spcPct val="117000"/>
                        </a:lnSpc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4pPr>
                      <a:lvl5pPr>
                        <a:lnSpc>
                          <a:spcPct val="117000"/>
                        </a:lnSpc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5pPr>
                      <a:lvl6pPr marL="25146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6pPr>
                      <a:lvl7pPr marL="29718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7pPr>
                      <a:lvl8pPr marL="34290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8pPr>
                      <a:lvl9pPr marL="38862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342900" marR="0" lvl="0" indent="-342900" algn="just" defTabSz="449263" rtl="0" eaLnBrk="1" fontAlgn="base" latinLnBrk="0" hangingPunct="1">
                        <a:lnSpc>
                          <a:spcPct val="11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7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3350">
                <a:tc>
                  <a:txBody>
                    <a:bodyPr/>
                    <a:lstStyle>
                      <a:lvl1pPr marL="342900" indent="-342900">
                        <a:lnSpc>
                          <a:spcPct val="117000"/>
                        </a:lnSpc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1pPr>
                      <a:lvl2pPr>
                        <a:lnSpc>
                          <a:spcPct val="117000"/>
                        </a:lnSpc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2pPr>
                      <a:lvl3pPr>
                        <a:lnSpc>
                          <a:spcPct val="117000"/>
                        </a:lnSpc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3pPr>
                      <a:lvl4pPr>
                        <a:lnSpc>
                          <a:spcPct val="117000"/>
                        </a:lnSpc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4pPr>
                      <a:lvl5pPr>
                        <a:lnSpc>
                          <a:spcPct val="117000"/>
                        </a:lnSpc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5pPr>
                      <a:lvl6pPr marL="25146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6pPr>
                      <a:lvl7pPr marL="29718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7pPr>
                      <a:lvl8pPr marL="34290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8pPr>
                      <a:lvl9pPr marL="38862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342900" marR="0" lvl="0" indent="-342900" algn="just" defTabSz="449263" rtl="0" eaLnBrk="1" fontAlgn="base" latinLnBrk="0" hangingPunct="1">
                        <a:lnSpc>
                          <a:spcPct val="11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30°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117000"/>
                        </a:lnSpc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1pPr>
                      <a:lvl2pPr>
                        <a:lnSpc>
                          <a:spcPct val="117000"/>
                        </a:lnSpc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2pPr>
                      <a:lvl3pPr>
                        <a:lnSpc>
                          <a:spcPct val="117000"/>
                        </a:lnSpc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3pPr>
                      <a:lvl4pPr>
                        <a:lnSpc>
                          <a:spcPct val="117000"/>
                        </a:lnSpc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4pPr>
                      <a:lvl5pPr>
                        <a:lnSpc>
                          <a:spcPct val="117000"/>
                        </a:lnSpc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5pPr>
                      <a:lvl6pPr marL="25146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6pPr>
                      <a:lvl7pPr marL="29718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7pPr>
                      <a:lvl8pPr marL="34290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8pPr>
                      <a:lvl9pPr marL="38862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342900" marR="0" lvl="0" indent="-342900" algn="just" defTabSz="449263" rtl="0" eaLnBrk="1" fontAlgn="base" latinLnBrk="0" hangingPunct="1">
                        <a:lnSpc>
                          <a:spcPct val="11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11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3350">
                <a:tc>
                  <a:txBody>
                    <a:bodyPr/>
                    <a:lstStyle>
                      <a:lvl1pPr marL="342900" indent="-342900">
                        <a:lnSpc>
                          <a:spcPct val="117000"/>
                        </a:lnSpc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1pPr>
                      <a:lvl2pPr>
                        <a:lnSpc>
                          <a:spcPct val="117000"/>
                        </a:lnSpc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2pPr>
                      <a:lvl3pPr>
                        <a:lnSpc>
                          <a:spcPct val="117000"/>
                        </a:lnSpc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3pPr>
                      <a:lvl4pPr>
                        <a:lnSpc>
                          <a:spcPct val="117000"/>
                        </a:lnSpc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4pPr>
                      <a:lvl5pPr>
                        <a:lnSpc>
                          <a:spcPct val="117000"/>
                        </a:lnSpc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5pPr>
                      <a:lvl6pPr marL="25146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6pPr>
                      <a:lvl7pPr marL="29718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7pPr>
                      <a:lvl8pPr marL="34290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8pPr>
                      <a:lvl9pPr marL="38862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342900" marR="0" lvl="0" indent="-342900" algn="just" defTabSz="449263" rtl="0" eaLnBrk="1" fontAlgn="base" latinLnBrk="0" hangingPunct="1">
                        <a:lnSpc>
                          <a:spcPct val="11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20°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117000"/>
                        </a:lnSpc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1pPr>
                      <a:lvl2pPr>
                        <a:lnSpc>
                          <a:spcPct val="117000"/>
                        </a:lnSpc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2pPr>
                      <a:lvl3pPr>
                        <a:lnSpc>
                          <a:spcPct val="117000"/>
                        </a:lnSpc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3pPr>
                      <a:lvl4pPr>
                        <a:lnSpc>
                          <a:spcPct val="117000"/>
                        </a:lnSpc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4pPr>
                      <a:lvl5pPr>
                        <a:lnSpc>
                          <a:spcPct val="117000"/>
                        </a:lnSpc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5pPr>
                      <a:lvl6pPr marL="25146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6pPr>
                      <a:lvl7pPr marL="29718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7pPr>
                      <a:lvl8pPr marL="34290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8pPr>
                      <a:lvl9pPr marL="3886200" indent="-228600" defTabSz="449263" fontAlgn="base">
                        <a:lnSpc>
                          <a:spcPct val="117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342900" marR="0" lvl="0" indent="-342900" algn="just" defTabSz="449263" rtl="0" eaLnBrk="1" fontAlgn="base" latinLnBrk="0" hangingPunct="1">
                        <a:lnSpc>
                          <a:spcPct val="11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17</a:t>
                      </a:r>
                      <a:endParaRPr kumimoji="0" lang="it-IT" alt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624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</p:spPr>
        <p:txBody>
          <a:bodyPr lIns="0" tIns="0" rIns="0" bIns="0"/>
          <a:lstStyle/>
          <a:p>
            <a:pPr eaLnBrk="1" hangingPunct="1"/>
            <a:r>
              <a:rPr lang="it-IT" altLang="it-IT" dirty="0" err="1">
                <a:solidFill>
                  <a:srgbClr val="0C346B"/>
                </a:solidFill>
              </a:rPr>
              <a:t>GeoGebra</a:t>
            </a:r>
            <a:r>
              <a:rPr lang="it-IT" altLang="it-IT" dirty="0">
                <a:solidFill>
                  <a:srgbClr val="0C346B"/>
                </a:solidFill>
              </a:rPr>
              <a:t> nel curriculum verticale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952FCCC-D184-B64D-81B7-998CD18CB4B8}"/>
              </a:ext>
            </a:extLst>
          </p:cNvPr>
          <p:cNvSpPr txBox="1"/>
          <p:nvPr/>
        </p:nvSpPr>
        <p:spPr>
          <a:xfrm>
            <a:off x="971600" y="1340768"/>
            <a:ext cx="324035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La scuola secondaria</a:t>
            </a:r>
          </a:p>
        </p:txBody>
      </p:sp>
      <p:pic>
        <p:nvPicPr>
          <p:cNvPr id="13" name="Picture 2" descr="simmetria assiale">
            <a:extLst>
              <a:ext uri="{FF2B5EF4-FFF2-40B4-BE49-F238E27FC236}">
                <a16:creationId xmlns:a16="http://schemas.microsoft.com/office/drawing/2014/main" id="{86C2950D-6CD9-8546-AF0C-E511428EC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9333"/>
            <a:ext cx="4392488" cy="215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simmetria centrale">
            <a:extLst>
              <a:ext uri="{FF2B5EF4-FFF2-40B4-BE49-F238E27FC236}">
                <a16:creationId xmlns:a16="http://schemas.microsoft.com/office/drawing/2014/main" id="{F8803CCA-9238-E04F-B37B-5FFCB7677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16696"/>
            <a:ext cx="4109605" cy="192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C308FDAC-753A-0B4E-BF21-B867182ED038}"/>
              </a:ext>
            </a:extLst>
          </p:cNvPr>
          <p:cNvSpPr/>
          <p:nvPr/>
        </p:nvSpPr>
        <p:spPr>
          <a:xfrm>
            <a:off x="1511660" y="4676028"/>
            <a:ext cx="6120680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dirty="0">
                <a:latin typeface="Cambria" panose="02040503050406030204" pitchFamily="18" charset="0"/>
              </a:rPr>
              <a:t>Elaborazione delle isometrie attraverso l’uso di </a:t>
            </a:r>
            <a:r>
              <a:rPr lang="it-IT" dirty="0" err="1">
                <a:latin typeface="Cambria" panose="02040503050406030204" pitchFamily="18" charset="0"/>
              </a:rPr>
              <a:t>Geogebra</a:t>
            </a:r>
            <a:r>
              <a:rPr lang="it-IT" dirty="0">
                <a:latin typeface="Cambria" panose="02040503050406030204" pitchFamily="18" charset="0"/>
              </a:rPr>
              <a:t>: disegnare figure simmetriche con gli appositi strumenti, esaminarle nelle diverse posizioni e in modo dinamico</a:t>
            </a:r>
          </a:p>
        </p:txBody>
      </p:sp>
      <p:sp>
        <p:nvSpPr>
          <p:cNvPr id="3" name="Nuvola 2">
            <a:extLst>
              <a:ext uri="{FF2B5EF4-FFF2-40B4-BE49-F238E27FC236}">
                <a16:creationId xmlns:a16="http://schemas.microsoft.com/office/drawing/2014/main" id="{62A6BE6F-8FB1-9F43-9CBD-765680EA2684}"/>
              </a:ext>
            </a:extLst>
          </p:cNvPr>
          <p:cNvSpPr/>
          <p:nvPr/>
        </p:nvSpPr>
        <p:spPr bwMode="auto">
          <a:xfrm>
            <a:off x="5868144" y="1340768"/>
            <a:ext cx="2448272" cy="1376065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mbria" panose="02040503050406030204" pitchFamily="18" charset="0"/>
                <a:ea typeface="ＭＳ Ｐゴシック" pitchFamily="-105" charset="-128"/>
                <a:cs typeface="ＭＳ Ｐゴシック" pitchFamily="-105" charset="-128"/>
              </a:rPr>
              <a:t>Introdotto solo al livello in cui </a:t>
            </a:r>
            <a:r>
              <a:rPr kumimoji="0" lang="it-IT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mbria" panose="02040503050406030204" pitchFamily="18" charset="0"/>
                <a:ea typeface="ＭＳ Ｐゴシック" pitchFamily="-105" charset="-128"/>
                <a:cs typeface="ＭＳ Ｐゴシック" pitchFamily="-105" charset="-128"/>
              </a:rPr>
              <a:t>acquisisce senso</a:t>
            </a:r>
          </a:p>
        </p:txBody>
      </p:sp>
    </p:spTree>
    <p:extLst>
      <p:ext uri="{BB962C8B-B14F-4D97-AF65-F5344CB8AC3E}">
        <p14:creationId xmlns:p14="http://schemas.microsoft.com/office/powerpoint/2010/main" val="367551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</p:spPr>
        <p:txBody>
          <a:bodyPr lIns="0" tIns="0" rIns="0" bIns="0"/>
          <a:lstStyle/>
          <a:p>
            <a:pPr eaLnBrk="1" hangingPunct="1"/>
            <a:r>
              <a:rPr lang="it-IT" altLang="it-IT" dirty="0" err="1">
                <a:solidFill>
                  <a:srgbClr val="0C346B"/>
                </a:solidFill>
              </a:rPr>
              <a:t>GeoGebra</a:t>
            </a:r>
            <a:r>
              <a:rPr lang="it-IT" altLang="it-IT" dirty="0">
                <a:solidFill>
                  <a:srgbClr val="0C346B"/>
                </a:solidFill>
              </a:rPr>
              <a:t> alla primaria?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333500"/>
            <a:ext cx="7029400" cy="914400"/>
          </a:xfrm>
        </p:spPr>
        <p:txBody>
          <a:bodyPr lIns="0" tIns="0" rIns="0" bIns="0"/>
          <a:lstStyle/>
          <a:p>
            <a:pPr marL="0" indent="0" eaLnBrk="1" hangingPunct="1">
              <a:buNone/>
            </a:pPr>
            <a:r>
              <a:rPr lang="it-IT" altLang="it-IT" dirty="0">
                <a:solidFill>
                  <a:srgbClr val="595959"/>
                </a:solidFill>
              </a:rPr>
              <a:t>Sinergia fra artefatti digitali e artefatti manipolativi (E. Faggiano, A. Montone, </a:t>
            </a:r>
            <a:r>
              <a:rPr lang="it-IT" altLang="it-IT" dirty="0" err="1">
                <a:solidFill>
                  <a:srgbClr val="595959"/>
                </a:solidFill>
              </a:rPr>
              <a:t>UniBA</a:t>
            </a:r>
            <a:r>
              <a:rPr lang="it-IT" altLang="it-IT" dirty="0">
                <a:solidFill>
                  <a:srgbClr val="595959"/>
                </a:solidFill>
              </a:rPr>
              <a:t>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D27331B-D16F-7A44-8DE2-BB379D03C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23" y="2319908"/>
            <a:ext cx="6244620" cy="154114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C1015B5-0AB7-EC43-8942-68F986189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849" y="3933055"/>
            <a:ext cx="6244620" cy="254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34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5FF60C1-BF81-5B48-B282-468A880DA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445" y="2529123"/>
            <a:ext cx="8299555" cy="432887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C45D718-FA03-C848-BCD0-44BFC99E9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980728"/>
            <a:ext cx="4127500" cy="8382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3E69C0D-ABD2-BD4D-ACCD-3B35DE861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498818"/>
            <a:ext cx="2736304" cy="232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33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21D490C8-8ED6-0143-993C-97306B801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204864"/>
            <a:ext cx="8662186" cy="36004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546D1C9-29E0-E740-B78A-4570926C8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09" y="188640"/>
            <a:ext cx="667688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99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</p:spPr>
        <p:txBody>
          <a:bodyPr lIns="0" tIns="0" rIns="0" bIns="0"/>
          <a:lstStyle/>
          <a:p>
            <a:pPr eaLnBrk="1" hangingPunct="1"/>
            <a:r>
              <a:rPr lang="it-IT" altLang="it-IT" dirty="0">
                <a:solidFill>
                  <a:srgbClr val="0C346B"/>
                </a:solidFill>
              </a:rPr>
              <a:t>Curricolo verticale nella secondaria</a:t>
            </a:r>
          </a:p>
        </p:txBody>
      </p:sp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5642BC94-9E0A-FC45-9C77-0281BBEA35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4831012"/>
              </p:ext>
            </p:extLst>
          </p:nvPr>
        </p:nvGraphicFramePr>
        <p:xfrm>
          <a:off x="1143000" y="1628800"/>
          <a:ext cx="6381328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Nuvola 7">
            <a:extLst>
              <a:ext uri="{FF2B5EF4-FFF2-40B4-BE49-F238E27FC236}">
                <a16:creationId xmlns:a16="http://schemas.microsoft.com/office/drawing/2014/main" id="{5B7C0E3E-2CA3-594D-9B8D-16243B38E1E8}"/>
              </a:ext>
            </a:extLst>
          </p:cNvPr>
          <p:cNvSpPr/>
          <p:nvPr/>
        </p:nvSpPr>
        <p:spPr bwMode="auto">
          <a:xfrm>
            <a:off x="3275856" y="3429000"/>
            <a:ext cx="2376264" cy="1656184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Liceo scientifico</a:t>
            </a:r>
          </a:p>
        </p:txBody>
      </p:sp>
    </p:spTree>
    <p:extLst>
      <p:ext uri="{BB962C8B-B14F-4D97-AF65-F5344CB8AC3E}">
        <p14:creationId xmlns:p14="http://schemas.microsoft.com/office/powerpoint/2010/main" val="166839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</p:spPr>
        <p:txBody>
          <a:bodyPr lIns="0" tIns="0" rIns="0" bIns="0"/>
          <a:lstStyle/>
          <a:p>
            <a:pPr eaLnBrk="1" hangingPunct="1"/>
            <a:r>
              <a:rPr lang="it-IT" altLang="it-IT" dirty="0">
                <a:solidFill>
                  <a:srgbClr val="0C346B"/>
                </a:solidFill>
              </a:rPr>
              <a:t>Dalla primaria al secondo grado?</a:t>
            </a:r>
          </a:p>
        </p:txBody>
      </p:sp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5642BC94-9E0A-FC45-9C77-0281BBEA35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1316921"/>
              </p:ext>
            </p:extLst>
          </p:nvPr>
        </p:nvGraphicFramePr>
        <p:xfrm>
          <a:off x="1143000" y="1628800"/>
          <a:ext cx="6813376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9106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</p:spPr>
        <p:txBody>
          <a:bodyPr lIns="0" tIns="0" rIns="0" bIns="0"/>
          <a:lstStyle/>
          <a:p>
            <a:pPr eaLnBrk="1" hangingPunct="1"/>
            <a:r>
              <a:rPr lang="it-IT" altLang="it-IT" dirty="0">
                <a:solidFill>
                  <a:srgbClr val="0C346B"/>
                </a:solidFill>
              </a:rPr>
              <a:t>Dalla primaria al secondo grado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C454A73-618A-C547-971E-709D9DB55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20869"/>
            <a:ext cx="16381820" cy="2520280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F93DF39B-1991-C04A-887F-F8AF47383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429000"/>
            <a:ext cx="77724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2424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2424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2424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42424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2424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24242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24242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24242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24242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it-IT" altLang="it-IT" kern="0" dirty="0">
                <a:solidFill>
                  <a:srgbClr val="595959"/>
                </a:solidFill>
              </a:rPr>
              <a:t>All’interno degli istituti comprensivi: dialogo naturale</a:t>
            </a:r>
          </a:p>
          <a:p>
            <a:pPr eaLnBrk="1" hangingPunct="1"/>
            <a:r>
              <a:rPr lang="it-IT" altLang="it-IT" kern="0" dirty="0">
                <a:solidFill>
                  <a:srgbClr val="595959"/>
                </a:solidFill>
              </a:rPr>
              <a:t>Fra IC e IIS: dialogo artificiale</a:t>
            </a:r>
          </a:p>
          <a:p>
            <a:pPr eaLnBrk="1" hangingPunct="1"/>
            <a:r>
              <a:rPr lang="it-IT" altLang="it-IT" kern="0" dirty="0">
                <a:solidFill>
                  <a:srgbClr val="595959"/>
                </a:solidFill>
              </a:rPr>
              <a:t>La </a:t>
            </a:r>
            <a:r>
              <a:rPr lang="it-IT" altLang="it-IT" kern="0" dirty="0" err="1">
                <a:solidFill>
                  <a:srgbClr val="595959"/>
                </a:solidFill>
              </a:rPr>
              <a:t>Mathesis</a:t>
            </a:r>
            <a:r>
              <a:rPr lang="it-IT" altLang="it-IT" kern="0" dirty="0">
                <a:solidFill>
                  <a:srgbClr val="595959"/>
                </a:solidFill>
              </a:rPr>
              <a:t> può essere un catalizzatore locale?</a:t>
            </a:r>
          </a:p>
        </p:txBody>
      </p:sp>
    </p:spTree>
    <p:extLst>
      <p:ext uri="{BB962C8B-B14F-4D97-AF65-F5344CB8AC3E}">
        <p14:creationId xmlns:p14="http://schemas.microsoft.com/office/powerpoint/2010/main" val="1069590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</p:spPr>
        <p:txBody>
          <a:bodyPr lIns="0" tIns="0" rIns="0" bIns="0"/>
          <a:lstStyle/>
          <a:p>
            <a:pPr eaLnBrk="1" hangingPunct="1"/>
            <a:r>
              <a:rPr lang="it-IT" altLang="it-IT" dirty="0">
                <a:solidFill>
                  <a:srgbClr val="0C346B"/>
                </a:solidFill>
              </a:rPr>
              <a:t>Qualche definizione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200621"/>
            <a:ext cx="7772400" cy="439316"/>
          </a:xfrm>
        </p:spPr>
        <p:txBody>
          <a:bodyPr lIns="0" tIns="0" rIns="0" bIns="0"/>
          <a:lstStyle/>
          <a:p>
            <a:pPr marL="0" indent="0" eaLnBrk="1" hangingPunct="1">
              <a:buNone/>
            </a:pPr>
            <a:r>
              <a:rPr lang="it-IT" altLang="it-IT" dirty="0" err="1">
                <a:solidFill>
                  <a:srgbClr val="595959"/>
                </a:solidFill>
              </a:rPr>
              <a:t>GeoGebra</a:t>
            </a:r>
            <a:r>
              <a:rPr lang="it-IT" altLang="it-IT" dirty="0">
                <a:solidFill>
                  <a:srgbClr val="595959"/>
                </a:solidFill>
              </a:rPr>
              <a:t> è un ambiente di geometria dinamica</a:t>
            </a: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CE56DDBD-E09E-004D-B9A8-D4B35DAEB5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1027283"/>
              </p:ext>
            </p:extLst>
          </p:nvPr>
        </p:nvGraphicFramePr>
        <p:xfrm>
          <a:off x="1524000" y="4365104"/>
          <a:ext cx="6096000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magine 3">
            <a:hlinkClick r:id="rId8"/>
            <a:extLst>
              <a:ext uri="{FF2B5EF4-FFF2-40B4-BE49-F238E27FC236}">
                <a16:creationId xmlns:a16="http://schemas.microsoft.com/office/drawing/2014/main" id="{0B8024CF-119A-EE4D-BD02-A643E6568F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8542" y="2060848"/>
            <a:ext cx="7238515" cy="21502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</p:spPr>
        <p:txBody>
          <a:bodyPr lIns="0" tIns="0" rIns="0" bIns="0"/>
          <a:lstStyle/>
          <a:p>
            <a:pPr eaLnBrk="1" hangingPunct="1"/>
            <a:r>
              <a:rPr lang="it-IT" altLang="it-IT" dirty="0">
                <a:solidFill>
                  <a:srgbClr val="0C346B"/>
                </a:solidFill>
              </a:rPr>
              <a:t>Una proposta di curricolo verticale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914400"/>
            <a:ext cx="8388424" cy="5943600"/>
          </a:xfrm>
        </p:spPr>
        <p:txBody>
          <a:bodyPr lIns="0" tIns="0" rIns="0" bIns="0"/>
          <a:lstStyle/>
          <a:p>
            <a:pPr marL="0" indent="0" eaLnBrk="1" hangingPunct="1">
              <a:buNone/>
            </a:pPr>
            <a:r>
              <a:rPr lang="it-IT" altLang="it-IT" sz="2000" dirty="0">
                <a:solidFill>
                  <a:srgbClr val="595959"/>
                </a:solidFill>
              </a:rPr>
              <a:t>V primaria</a:t>
            </a:r>
          </a:p>
          <a:p>
            <a:pPr marL="400050" lvl="1" indent="0" eaLnBrk="1" hangingPunct="1">
              <a:buNone/>
            </a:pPr>
            <a:r>
              <a:rPr lang="it-IT" sz="1800" dirty="0"/>
              <a:t>Descrivere, denominare e classificare figure geometriche, identificando elementi significativi e simmetrie, anche al fine di farle riprodurre da altri. </a:t>
            </a:r>
          </a:p>
          <a:p>
            <a:pPr marL="0" indent="0" eaLnBrk="1" hangingPunct="1">
              <a:buNone/>
            </a:pPr>
            <a:r>
              <a:rPr lang="it-IT" sz="2000" dirty="0"/>
              <a:t>III secondaria di 1º grado</a:t>
            </a:r>
          </a:p>
          <a:p>
            <a:pPr marL="400050" lvl="1" indent="0" eaLnBrk="1" hangingPunct="1">
              <a:buNone/>
            </a:pPr>
            <a:r>
              <a:rPr lang="it-IT" sz="1800" dirty="0"/>
              <a:t>Conoscere e utilizzare le principali trasformazioni geometriche e i loro invarianti.</a:t>
            </a:r>
          </a:p>
          <a:p>
            <a:pPr marL="0" indent="0" eaLnBrk="1" hangingPunct="1">
              <a:buNone/>
            </a:pPr>
            <a:r>
              <a:rPr lang="it-IT" sz="2000" dirty="0"/>
              <a:t>II altri licei</a:t>
            </a:r>
          </a:p>
          <a:p>
            <a:pPr marL="400050" lvl="1" indent="0" eaLnBrk="1" hangingPunct="1">
              <a:buNone/>
            </a:pPr>
            <a:r>
              <a:rPr lang="it-IT" sz="1800" dirty="0"/>
              <a:t>Lo studente acquisirà la conoscenza delle principali trasformazioni geometriche e sarà in grado di riconoscere le principali proprietà invarianti. </a:t>
            </a:r>
          </a:p>
          <a:p>
            <a:pPr marL="0" indent="0" eaLnBrk="1" hangingPunct="1">
              <a:buNone/>
            </a:pPr>
            <a:r>
              <a:rPr lang="it-IT" sz="2000" dirty="0"/>
              <a:t>II liceo scientifico</a:t>
            </a:r>
          </a:p>
          <a:p>
            <a:pPr marL="400050" lvl="1" indent="0" eaLnBrk="1" hangingPunct="1">
              <a:buNone/>
            </a:pPr>
            <a:r>
              <a:rPr lang="it-IT" sz="1800" dirty="0"/>
              <a:t>Saranno approfondite le principali trasformazioni geometriche e lo studente dovrà saper riconoscere le principali proprietà invarianti.</a:t>
            </a:r>
          </a:p>
          <a:p>
            <a:pPr marL="0" indent="0" eaLnBrk="1" hangingPunct="1">
              <a:buNone/>
            </a:pPr>
            <a:r>
              <a:rPr lang="it-IT" sz="2000" dirty="0"/>
              <a:t>II Istituti tecnici &amp; professionali</a:t>
            </a:r>
          </a:p>
          <a:p>
            <a:pPr marL="400050" lvl="1" indent="0" eaLnBrk="1" hangingPunct="1">
              <a:buNone/>
            </a:pPr>
            <a:r>
              <a:rPr lang="it-IT" sz="1800" dirty="0"/>
              <a:t>Porre, analizzare e risolvere problemi del piano e dello spazio utilizzando le proprietà delle figure geometriche oppure le proprietà di opportune isometrie </a:t>
            </a:r>
          </a:p>
          <a:p>
            <a:pPr marL="0" indent="0" eaLnBrk="1" hangingPunct="1">
              <a:buNone/>
            </a:pPr>
            <a:r>
              <a:rPr lang="it-IT" sz="2000" dirty="0"/>
              <a:t>V liceo scientifico</a:t>
            </a:r>
          </a:p>
          <a:p>
            <a:pPr marL="400050" lvl="1" indent="0" eaLnBrk="1" hangingPunct="1">
              <a:buNone/>
            </a:pPr>
            <a:r>
              <a:rPr lang="it-IT" sz="1800" dirty="0"/>
              <a:t>Sarà approfondita la comprensione del metodo assiomatico.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49991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</p:spPr>
        <p:txBody>
          <a:bodyPr lIns="0" tIns="0" rIns="0" bIns="0"/>
          <a:lstStyle/>
          <a:p>
            <a:pPr eaLnBrk="1" hangingPunct="1"/>
            <a:r>
              <a:rPr lang="it-IT" altLang="it-IT" dirty="0">
                <a:solidFill>
                  <a:srgbClr val="0C346B"/>
                </a:solidFill>
              </a:rPr>
              <a:t>Un’attività dalla primaria al liceo scientifico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34235" y="1079404"/>
            <a:ext cx="7605464" cy="914400"/>
          </a:xfrm>
        </p:spPr>
        <p:txBody>
          <a:bodyPr lIns="0" tIns="0" rIns="0" bIns="0"/>
          <a:lstStyle/>
          <a:p>
            <a:pPr marL="0" indent="0" eaLnBrk="1" hangingPunct="1">
              <a:buNone/>
            </a:pPr>
            <a:r>
              <a:rPr lang="it-IT" altLang="it-IT" dirty="0">
                <a:solidFill>
                  <a:srgbClr val="595959"/>
                </a:solidFill>
              </a:rPr>
              <a:t>Sposta le rette in modo che il fantasma del fantasma ritorni sull’unicorno spezzando l’incantesimo</a:t>
            </a:r>
          </a:p>
        </p:txBody>
      </p:sp>
      <p:pic>
        <p:nvPicPr>
          <p:cNvPr id="2" name="Immagine 1">
            <a:hlinkClick r:id="rId3"/>
            <a:extLst>
              <a:ext uri="{FF2B5EF4-FFF2-40B4-BE49-F238E27FC236}">
                <a16:creationId xmlns:a16="http://schemas.microsoft.com/office/drawing/2014/main" id="{E4975361-D231-0B45-B09F-1B6F590BD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2007832"/>
            <a:ext cx="7236296" cy="2493259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A01B1E2D-826E-8D45-B329-A895DB8D2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943" y="4725144"/>
            <a:ext cx="760546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2424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2424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2424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42424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2424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24242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24242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24242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24242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it-IT" altLang="it-IT" kern="0" dirty="0">
                <a:solidFill>
                  <a:srgbClr val="595959"/>
                </a:solidFill>
              </a:rPr>
              <a:t>Determina condizioni necessarie e sufficienti affinché la composizione di due simmetrie assiali sia una traslazione data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67CABA6-D904-6245-B5A8-80AE0F312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943" y="6101325"/>
            <a:ext cx="7605464" cy="56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2424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2424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2424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42424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2424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24242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24242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24242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24242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it-IT" altLang="it-IT" kern="0" dirty="0">
                <a:solidFill>
                  <a:srgbClr val="595959"/>
                </a:solidFill>
              </a:rPr>
              <a:t>Idem, ma per una rotazione data</a:t>
            </a:r>
          </a:p>
        </p:txBody>
      </p:sp>
    </p:spTree>
    <p:extLst>
      <p:ext uri="{BB962C8B-B14F-4D97-AF65-F5344CB8AC3E}">
        <p14:creationId xmlns:p14="http://schemas.microsoft.com/office/powerpoint/2010/main" val="152507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</p:spPr>
        <p:txBody>
          <a:bodyPr lIns="0" tIns="0" rIns="0" bIns="0"/>
          <a:lstStyle/>
          <a:p>
            <a:pPr eaLnBrk="1" hangingPunct="1"/>
            <a:r>
              <a:rPr lang="it-IT" altLang="it-IT" dirty="0">
                <a:solidFill>
                  <a:srgbClr val="0C346B"/>
                </a:solidFill>
              </a:rPr>
              <a:t>Un’attività dalla primaria al liceo scientifico</a:t>
            </a:r>
          </a:p>
        </p:txBody>
      </p:sp>
      <p:pic>
        <p:nvPicPr>
          <p:cNvPr id="7" name="Immagine 6">
            <a:hlinkClick r:id="rId3"/>
            <a:extLst>
              <a:ext uri="{FF2B5EF4-FFF2-40B4-BE49-F238E27FC236}">
                <a16:creationId xmlns:a16="http://schemas.microsoft.com/office/drawing/2014/main" id="{DE8D3D1E-A7FE-804E-9D65-CDD5624FF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416" y="1196752"/>
            <a:ext cx="4037434" cy="2476293"/>
          </a:xfrm>
          <a:prstGeom prst="rect">
            <a:avLst/>
          </a:prstGeom>
        </p:spPr>
      </p:pic>
      <p:pic>
        <p:nvPicPr>
          <p:cNvPr id="8" name="Immagine 7">
            <a:hlinkClick r:id="rId5"/>
            <a:extLst>
              <a:ext uri="{FF2B5EF4-FFF2-40B4-BE49-F238E27FC236}">
                <a16:creationId xmlns:a16="http://schemas.microsoft.com/office/drawing/2014/main" id="{1AF62B42-D03B-5244-BC3F-71860D23B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1850" y="3212976"/>
            <a:ext cx="3729547" cy="3645024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672D6F78-2D10-7B4C-B0E9-A1956A9E1D63}"/>
              </a:ext>
            </a:extLst>
          </p:cNvPr>
          <p:cNvSpPr/>
          <p:nvPr/>
        </p:nvSpPr>
        <p:spPr bwMode="auto">
          <a:xfrm>
            <a:off x="1103947" y="3356992"/>
            <a:ext cx="3096344" cy="184131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ＭＳ Ｐゴシック" pitchFamily="-105" charset="-128"/>
                <a:cs typeface="ＭＳ Ｐゴシック" pitchFamily="-105" charset="-128"/>
              </a:rPr>
              <a:t>Quando un triangolo e il suo simmetrico rispetto all’altezza coincidono?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45EE1F21-8038-8247-BACB-1A047C99179A}"/>
              </a:ext>
            </a:extLst>
          </p:cNvPr>
          <p:cNvSpPr/>
          <p:nvPr/>
        </p:nvSpPr>
        <p:spPr bwMode="auto">
          <a:xfrm>
            <a:off x="5329622" y="2088521"/>
            <a:ext cx="2710431" cy="168420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1800" dirty="0">
                <a:latin typeface="Cambria" panose="02040503050406030204" pitchFamily="18" charset="0"/>
                <a:ea typeface="ＭＳ Ｐゴシック" pitchFamily="-105" charset="-128"/>
                <a:cs typeface="ＭＳ Ｐゴシック" pitchFamily="-105" charset="-128"/>
              </a:rPr>
              <a:t>E un quadrilatero col simmetrico rispetto al suo centro?</a:t>
            </a: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9274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220A4A-5725-444E-B742-E50CACAF5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>
                <a:solidFill>
                  <a:srgbClr val="0C346B"/>
                </a:solidFill>
              </a:rPr>
              <a:t>Un’attività dalla primaria al liceo scientifico</a:t>
            </a:r>
            <a:endParaRPr lang="it-IT" dirty="0"/>
          </a:p>
        </p:txBody>
      </p:sp>
      <p:sp>
        <p:nvSpPr>
          <p:cNvPr id="4" name="Trapezio 3">
            <a:extLst>
              <a:ext uri="{FF2B5EF4-FFF2-40B4-BE49-F238E27FC236}">
                <a16:creationId xmlns:a16="http://schemas.microsoft.com/office/drawing/2014/main" id="{FEB1DA7C-CE98-5243-ABA8-AC44D8669608}"/>
              </a:ext>
            </a:extLst>
          </p:cNvPr>
          <p:cNvSpPr/>
          <p:nvPr/>
        </p:nvSpPr>
        <p:spPr bwMode="auto">
          <a:xfrm>
            <a:off x="2267744" y="1196752"/>
            <a:ext cx="4536504" cy="720080"/>
          </a:xfrm>
          <a:prstGeom prst="trapezoi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ＭＳ Ｐゴシック" pitchFamily="-105" charset="-128"/>
                <a:cs typeface="ＭＳ Ｐゴシック" pitchFamily="-105" charset="-128"/>
              </a:rPr>
              <a:t>(</a:t>
            </a:r>
            <a:r>
              <a:rPr kumimoji="0" lang="it-IT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ＭＳ Ｐゴシック" pitchFamily="-105" charset="-128"/>
                <a:cs typeface="ＭＳ Ｐゴシック" pitchFamily="-105" charset="-128"/>
              </a:rPr>
              <a:t>Ri</a:t>
            </a:r>
            <a:r>
              <a:rPr kumimoji="0" 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ＭＳ Ｐゴシック" pitchFamily="-105" charset="-128"/>
                <a:cs typeface="ＭＳ Ｐゴシック" pitchFamily="-105" charset="-128"/>
              </a:rPr>
              <a:t>)classificare i quadrilateri</a:t>
            </a:r>
          </a:p>
        </p:txBody>
      </p:sp>
      <p:pic>
        <p:nvPicPr>
          <p:cNvPr id="7" name="Immagine 6">
            <a:hlinkClick r:id="rId3"/>
            <a:extLst>
              <a:ext uri="{FF2B5EF4-FFF2-40B4-BE49-F238E27FC236}">
                <a16:creationId xmlns:a16="http://schemas.microsoft.com/office/drawing/2014/main" id="{E8DA4CEC-7F57-3545-BF98-450C6253E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600" y="2177299"/>
            <a:ext cx="69088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42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</p:spPr>
        <p:txBody>
          <a:bodyPr lIns="0" tIns="0" rIns="0" bIns="0"/>
          <a:lstStyle/>
          <a:p>
            <a:pPr eaLnBrk="1" hangingPunct="1"/>
            <a:r>
              <a:rPr lang="it-IT" altLang="it-IT" dirty="0">
                <a:solidFill>
                  <a:srgbClr val="0C346B"/>
                </a:solidFill>
              </a:rPr>
              <a:t>Qualche definizione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200621"/>
            <a:ext cx="6669360" cy="1508300"/>
          </a:xfrm>
        </p:spPr>
        <p:txBody>
          <a:bodyPr lIns="0" tIns="0" rIns="0" bIns="0"/>
          <a:lstStyle/>
          <a:p>
            <a:pPr marL="0" indent="0" eaLnBrk="1" hangingPunct="1">
              <a:buNone/>
            </a:pPr>
            <a:r>
              <a:rPr lang="it-IT" altLang="it-IT" dirty="0">
                <a:solidFill>
                  <a:srgbClr val="595959"/>
                </a:solidFill>
              </a:rPr>
              <a:t>Problema di congettura:</a:t>
            </a:r>
          </a:p>
          <a:p>
            <a:pPr marL="0" indent="0" eaLnBrk="1" hangingPunct="1">
              <a:buNone/>
            </a:pPr>
            <a:r>
              <a:rPr lang="it-IT" altLang="it-IT" sz="1800" dirty="0">
                <a:solidFill>
                  <a:srgbClr val="595959"/>
                </a:solidFill>
                <a:latin typeface="Cambria" panose="02040503050406030204" pitchFamily="18" charset="0"/>
              </a:rPr>
              <a:t>Dato un quadrilatero, cosa possiamo dire del quadrilatero che si ottiene unendo i punti medi?</a:t>
            </a:r>
          </a:p>
        </p:txBody>
      </p:sp>
      <p:pic>
        <p:nvPicPr>
          <p:cNvPr id="3" name="Immagine 2">
            <a:hlinkClick r:id="rId3"/>
            <a:extLst>
              <a:ext uri="{FF2B5EF4-FFF2-40B4-BE49-F238E27FC236}">
                <a16:creationId xmlns:a16="http://schemas.microsoft.com/office/drawing/2014/main" id="{A739ECDD-DB17-064D-885D-52D51FF76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573" y="2492896"/>
            <a:ext cx="3878611" cy="2368816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00DB567D-B5F2-9347-8D75-CFA05808E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157192"/>
            <a:ext cx="6669360" cy="15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2424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2424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2424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42424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2424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24242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24242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24242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24242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it-IT" altLang="it-IT" sz="1800" kern="0" dirty="0">
                <a:solidFill>
                  <a:srgbClr val="595959"/>
                </a:solidFill>
              </a:rPr>
              <a:t>Esplorare una costruzione robusta</a:t>
            </a:r>
          </a:p>
          <a:p>
            <a:pPr marL="400050" lvl="1" indent="0" eaLnBrk="1" hangingPunct="1">
              <a:buNone/>
            </a:pPr>
            <a:r>
              <a:rPr lang="it-IT" altLang="it-IT" sz="1400" kern="0" dirty="0">
                <a:solidFill>
                  <a:srgbClr val="595959"/>
                </a:solidFill>
                <a:latin typeface="Cambria" panose="02040503050406030204" pitchFamily="18" charset="0"/>
              </a:rPr>
              <a:t>Data una serie di ipotesi, cosa possiamo dedurne?</a:t>
            </a:r>
          </a:p>
          <a:p>
            <a:pPr marL="0" indent="0" eaLnBrk="1" hangingPunct="1">
              <a:buFontTx/>
              <a:buNone/>
            </a:pPr>
            <a:r>
              <a:rPr lang="it-IT" altLang="it-IT" sz="1800" kern="0" dirty="0">
                <a:solidFill>
                  <a:srgbClr val="595959"/>
                </a:solidFill>
              </a:rPr>
              <a:t>Esplorare una costruzione molle</a:t>
            </a:r>
          </a:p>
          <a:p>
            <a:pPr marL="400050" lvl="1" indent="0" eaLnBrk="1" hangingPunct="1">
              <a:buNone/>
            </a:pPr>
            <a:r>
              <a:rPr lang="it-IT" altLang="it-IT" sz="1400" kern="0" dirty="0">
                <a:solidFill>
                  <a:srgbClr val="595959"/>
                </a:solidFill>
                <a:latin typeface="Cambria" panose="02040503050406030204" pitchFamily="18" charset="0"/>
              </a:rPr>
              <a:t>Sotto quali condizioni si verificano determinate condizioni? </a:t>
            </a:r>
          </a:p>
          <a:p>
            <a:pPr marL="400050" lvl="1" indent="0" eaLnBrk="1" hangingPunct="1">
              <a:buNone/>
            </a:pPr>
            <a:r>
              <a:rPr lang="it-IT" altLang="it-IT" sz="1400" kern="0" dirty="0">
                <a:solidFill>
                  <a:srgbClr val="595959"/>
                </a:solidFill>
                <a:latin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8596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</p:spPr>
        <p:txBody>
          <a:bodyPr lIns="0" tIns="0" rIns="0" bIns="0"/>
          <a:lstStyle/>
          <a:p>
            <a:pPr eaLnBrk="1" hangingPunct="1"/>
            <a:r>
              <a:rPr lang="it-IT" altLang="it-IT" dirty="0">
                <a:solidFill>
                  <a:srgbClr val="0C346B"/>
                </a:solidFill>
              </a:rPr>
              <a:t>Qualche definizione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333500"/>
            <a:ext cx="7772400" cy="4114800"/>
          </a:xfrm>
        </p:spPr>
        <p:txBody>
          <a:bodyPr lIns="0" tIns="0" rIns="0" bIns="0"/>
          <a:lstStyle/>
          <a:p>
            <a:pPr marL="0" indent="0" eaLnBrk="1" hangingPunct="1">
              <a:buNone/>
            </a:pPr>
            <a:r>
              <a:rPr lang="it-IT" altLang="it-IT" dirty="0">
                <a:solidFill>
                  <a:srgbClr val="595959"/>
                </a:solidFill>
              </a:rPr>
              <a:t>Curriculum</a:t>
            </a:r>
          </a:p>
          <a:p>
            <a:pPr marL="400050" lvl="1" indent="0" eaLnBrk="1" hangingPunct="1">
              <a:buNone/>
            </a:pPr>
            <a:r>
              <a:rPr lang="it-IT" altLang="it-IT" dirty="0">
                <a:solidFill>
                  <a:srgbClr val="595959"/>
                </a:solidFill>
                <a:latin typeface="Cambria" panose="02040503050406030204" pitchFamily="18" charset="0"/>
              </a:rPr>
              <a:t>«Un percorso formativo con traguardi da raggiungere nel tempo» (Silvana Loiero)</a:t>
            </a:r>
          </a:p>
          <a:p>
            <a:pPr marL="0" indent="0" eaLnBrk="1" hangingPunct="1">
              <a:buNone/>
            </a:pPr>
            <a:endParaRPr lang="it-IT" dirty="0">
              <a:solidFill>
                <a:srgbClr val="595959"/>
              </a:solidFill>
              <a:latin typeface="Trebuchet MS" panose="020B070302020209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r>
              <a:rPr lang="it-IT" dirty="0">
                <a:solidFill>
                  <a:srgbClr val="595959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Traguardi per lo sviluppo delle competenze</a:t>
            </a:r>
          </a:p>
          <a:p>
            <a:pPr marL="400050" lvl="1" indent="0" eaLnBrk="1" hangingPunct="1">
              <a:buNone/>
            </a:pPr>
            <a:r>
              <a:rPr lang="it-IT" altLang="it-IT" dirty="0">
                <a:solidFill>
                  <a:srgbClr val="595959"/>
                </a:solidFill>
                <a:latin typeface="Cambria" panose="02040503050406030204" pitchFamily="18" charset="0"/>
              </a:rPr>
              <a:t>Piste culturali e didattiche che aiutano a finalizzare l’azione educativa</a:t>
            </a:r>
          </a:p>
          <a:p>
            <a:pPr marL="0" indent="0" eaLnBrk="1" hangingPunct="1">
              <a:buNone/>
            </a:pPr>
            <a:endParaRPr lang="it-IT" dirty="0">
              <a:solidFill>
                <a:srgbClr val="595959"/>
              </a:solidFill>
              <a:latin typeface="Trebuchet MS" panose="020B070302020209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r>
              <a:rPr lang="it-IT" dirty="0">
                <a:solidFill>
                  <a:srgbClr val="595959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Obiettivi di apprendimento</a:t>
            </a:r>
          </a:p>
          <a:p>
            <a:pPr marL="400050" lvl="1" indent="0" eaLnBrk="1" hangingPunct="1">
              <a:buNone/>
            </a:pPr>
            <a:r>
              <a:rPr lang="it-IT" altLang="it-IT" dirty="0">
                <a:solidFill>
                  <a:srgbClr val="595959"/>
                </a:solidFill>
                <a:latin typeface="Cambria" panose="02040503050406030204" pitchFamily="18" charset="0"/>
              </a:rPr>
              <a:t>Campi del sapere, conoscenze e abilità indispensabili al fine di raggiungere i traguardi per lo sviluppo delle competenze</a:t>
            </a:r>
            <a:endParaRPr lang="it-IT" altLang="it-IT" dirty="0">
              <a:solidFill>
                <a:srgbClr val="595959"/>
              </a:solidFill>
            </a:endParaRPr>
          </a:p>
          <a:p>
            <a:pPr marL="0" indent="0" eaLnBrk="1" hangingPunct="1">
              <a:buNone/>
            </a:pPr>
            <a:endParaRPr lang="it-IT" altLang="it-IT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97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</p:spPr>
        <p:txBody>
          <a:bodyPr lIns="0" tIns="0" rIns="0" bIns="0"/>
          <a:lstStyle/>
          <a:p>
            <a:pPr eaLnBrk="1" hangingPunct="1"/>
            <a:r>
              <a:rPr lang="it-IT" altLang="it-IT" dirty="0">
                <a:solidFill>
                  <a:srgbClr val="0C346B"/>
                </a:solidFill>
              </a:rPr>
              <a:t>Qualche definizione</a:t>
            </a: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AE04D846-2242-2444-8D91-43666273E9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9738541"/>
              </p:ext>
            </p:extLst>
          </p:nvPr>
        </p:nvGraphicFramePr>
        <p:xfrm>
          <a:off x="971600" y="1124744"/>
          <a:ext cx="705678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32524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</p:spPr>
        <p:txBody>
          <a:bodyPr lIns="0" tIns="0" rIns="0" bIns="0"/>
          <a:lstStyle/>
          <a:p>
            <a:pPr eaLnBrk="1" hangingPunct="1"/>
            <a:r>
              <a:rPr lang="it-IT" altLang="it-IT" dirty="0">
                <a:solidFill>
                  <a:srgbClr val="0C346B"/>
                </a:solidFill>
              </a:rPr>
              <a:t>Qualche definizione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333500"/>
            <a:ext cx="7772400" cy="1879476"/>
          </a:xfrm>
        </p:spPr>
        <p:txBody>
          <a:bodyPr lIns="0" tIns="0" rIns="0" bIns="0"/>
          <a:lstStyle/>
          <a:p>
            <a:pPr marL="0" indent="0" eaLnBrk="1" hangingPunct="1">
              <a:buNone/>
            </a:pPr>
            <a:r>
              <a:rPr lang="it-IT" altLang="it-IT" dirty="0">
                <a:solidFill>
                  <a:srgbClr val="595959"/>
                </a:solidFill>
              </a:rPr>
              <a:t>Curricolo verticale</a:t>
            </a:r>
          </a:p>
          <a:p>
            <a:pPr marL="400050" lvl="1" indent="0" eaLnBrk="1" hangingPunct="1">
              <a:buNone/>
            </a:pPr>
            <a:r>
              <a:rPr lang="it-IT" altLang="it-IT" dirty="0">
                <a:solidFill>
                  <a:srgbClr val="595959"/>
                </a:solidFill>
                <a:latin typeface="Cambria" panose="02040503050406030204" pitchFamily="18" charset="0"/>
              </a:rPr>
              <a:t>Istituti comprensivi: infanzia, primaria, secondaria di 1º grado</a:t>
            </a:r>
          </a:p>
          <a:p>
            <a:pPr marL="400050" lvl="1" indent="0" eaLnBrk="1" hangingPunct="1">
              <a:buNone/>
            </a:pPr>
            <a:endParaRPr lang="it-IT" altLang="it-IT" dirty="0">
              <a:solidFill>
                <a:srgbClr val="595959"/>
              </a:solidFill>
              <a:latin typeface="Cambria" panose="02040503050406030204" pitchFamily="18" charset="0"/>
            </a:endParaRPr>
          </a:p>
          <a:p>
            <a:pPr marL="400050" lvl="1" indent="0" eaLnBrk="1" hangingPunct="1">
              <a:buNone/>
            </a:pPr>
            <a:r>
              <a:rPr lang="it-IT" altLang="it-IT" dirty="0">
                <a:solidFill>
                  <a:srgbClr val="595959"/>
                </a:solidFill>
                <a:latin typeface="Cambria" panose="02040503050406030204" pitchFamily="18" charset="0"/>
              </a:rPr>
              <a:t>Ma anche: dalla secondaria di 1º grado alla secondaria di 2º grado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57AE440-5F9C-4A4E-9F1B-FA1D6DAC071F}"/>
              </a:ext>
            </a:extLst>
          </p:cNvPr>
          <p:cNvSpPr txBox="1"/>
          <p:nvPr/>
        </p:nvSpPr>
        <p:spPr>
          <a:xfrm>
            <a:off x="1907704" y="3717031"/>
            <a:ext cx="194421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ambria" panose="02040503050406030204" pitchFamily="18" charset="0"/>
              </a:rPr>
              <a:t>Matematica del cittadino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CC791E9-1156-E047-A4CA-0EE3FC08CDBF}"/>
              </a:ext>
            </a:extLst>
          </p:cNvPr>
          <p:cNvSpPr txBox="1"/>
          <p:nvPr/>
        </p:nvSpPr>
        <p:spPr>
          <a:xfrm>
            <a:off x="5652120" y="3717032"/>
            <a:ext cx="194421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ambria" panose="02040503050406030204" pitchFamily="18" charset="0"/>
              </a:rPr>
              <a:t>Istruzione liceale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D9495EF5-06D0-2145-AF9E-84AEB53DDCDE}"/>
              </a:ext>
            </a:extLst>
          </p:cNvPr>
          <p:cNvCxnSpPr>
            <a:cxnSpLocks/>
          </p:cNvCxnSpPr>
          <p:nvPr/>
        </p:nvCxnSpPr>
        <p:spPr bwMode="auto">
          <a:xfrm flipH="1">
            <a:off x="2879812" y="2852936"/>
            <a:ext cx="1692188" cy="779140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CDBB7AFA-AAAB-4D46-9381-2A5CE6F3A92B}"/>
              </a:ext>
            </a:extLst>
          </p:cNvPr>
          <p:cNvCxnSpPr>
            <a:cxnSpLocks/>
          </p:cNvCxnSpPr>
          <p:nvPr/>
        </p:nvCxnSpPr>
        <p:spPr bwMode="auto">
          <a:xfrm>
            <a:off x="4892675" y="2852936"/>
            <a:ext cx="1731553" cy="792089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riangolo 10">
            <a:extLst>
              <a:ext uri="{FF2B5EF4-FFF2-40B4-BE49-F238E27FC236}">
                <a16:creationId xmlns:a16="http://schemas.microsoft.com/office/drawing/2014/main" id="{3D5A54C1-B831-2542-A3DA-95AE82EB77F1}"/>
              </a:ext>
            </a:extLst>
          </p:cNvPr>
          <p:cNvSpPr/>
          <p:nvPr/>
        </p:nvSpPr>
        <p:spPr bwMode="auto">
          <a:xfrm>
            <a:off x="3203848" y="4340005"/>
            <a:ext cx="3099705" cy="1184496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ＭＳ Ｐゴシック" pitchFamily="-105" charset="-128"/>
                <a:cs typeface="ＭＳ Ｐゴシック" pitchFamily="-105" charset="-128"/>
              </a:rPr>
              <a:t>E tutto quello che sta in mezzo</a:t>
            </a:r>
          </a:p>
        </p:txBody>
      </p:sp>
    </p:spTree>
    <p:extLst>
      <p:ext uri="{BB962C8B-B14F-4D97-AF65-F5344CB8AC3E}">
        <p14:creationId xmlns:p14="http://schemas.microsoft.com/office/powerpoint/2010/main" val="748617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</p:spPr>
        <p:txBody>
          <a:bodyPr lIns="0" tIns="0" rIns="0" bIns="0"/>
          <a:lstStyle/>
          <a:p>
            <a:pPr eaLnBrk="1" hangingPunct="1"/>
            <a:r>
              <a:rPr lang="it-IT" altLang="it-IT" dirty="0">
                <a:solidFill>
                  <a:srgbClr val="0C346B"/>
                </a:solidFill>
              </a:rPr>
              <a:t>Lo sviluppo del curricolo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333500"/>
            <a:ext cx="5229200" cy="439316"/>
          </a:xfrm>
        </p:spPr>
        <p:txBody>
          <a:bodyPr lIns="0" tIns="0" rIns="0" bIns="0"/>
          <a:lstStyle/>
          <a:p>
            <a:pPr marL="0" indent="0" eaLnBrk="1" hangingPunct="1">
              <a:buNone/>
            </a:pPr>
            <a:r>
              <a:rPr lang="it-IT" altLang="it-IT" dirty="0">
                <a:solidFill>
                  <a:srgbClr val="595959"/>
                </a:solidFill>
              </a:rPr>
              <a:t>A chi spetta sviluppare il curricolo?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BDF60E4-1210-104D-AEC7-A1997E95498D}"/>
              </a:ext>
            </a:extLst>
          </p:cNvPr>
          <p:cNvSpPr txBox="1"/>
          <p:nvPr/>
        </p:nvSpPr>
        <p:spPr>
          <a:xfrm>
            <a:off x="1619672" y="1916832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DPR 275/1999 «Regolamento sull’autonomia scolastica</a:t>
            </a:r>
          </a:p>
          <a:p>
            <a:r>
              <a:rPr lang="it-IT" sz="1600" i="1" dirty="0">
                <a:latin typeface="Cambria" panose="02040503050406030204" pitchFamily="18" charset="0"/>
              </a:rPr>
              <a:t>Art. 8 (Definizione dei curricoli)</a:t>
            </a: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90F0DB38-5439-8B4F-88B9-BD773F0681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8959556"/>
              </p:ext>
            </p:extLst>
          </p:nvPr>
        </p:nvGraphicFramePr>
        <p:xfrm>
          <a:off x="1187624" y="2618239"/>
          <a:ext cx="7272808" cy="4239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53201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</p:spPr>
        <p:txBody>
          <a:bodyPr lIns="0" tIns="0" rIns="0" bIns="0"/>
          <a:lstStyle/>
          <a:p>
            <a:pPr eaLnBrk="1" hangingPunct="1"/>
            <a:r>
              <a:rPr lang="it-IT" altLang="it-IT" dirty="0">
                <a:solidFill>
                  <a:srgbClr val="0C346B"/>
                </a:solidFill>
              </a:rPr>
              <a:t>Le scuole e curriculum verticale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EC9F76D-0B14-DE40-B886-AD51ECA4F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49642"/>
            <a:ext cx="3141697" cy="587727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4AFF1D7-774E-B84A-9AFC-DAAD81598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7" y="987004"/>
            <a:ext cx="3168352" cy="5870995"/>
          </a:xfrm>
          <a:prstGeom prst="rect">
            <a:avLst/>
          </a:prstGeom>
        </p:spPr>
      </p:pic>
      <p:sp>
        <p:nvSpPr>
          <p:cNvPr id="4" name="Nuvola 3">
            <a:extLst>
              <a:ext uri="{FF2B5EF4-FFF2-40B4-BE49-F238E27FC236}">
                <a16:creationId xmlns:a16="http://schemas.microsoft.com/office/drawing/2014/main" id="{15C306F6-25B7-7441-9A93-9AB4279171B9}"/>
              </a:ext>
            </a:extLst>
          </p:cNvPr>
          <p:cNvSpPr/>
          <p:nvPr/>
        </p:nvSpPr>
        <p:spPr bwMode="auto">
          <a:xfrm>
            <a:off x="2483768" y="2276872"/>
            <a:ext cx="4608512" cy="1512168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ＭＳ Ｐゴシック" pitchFamily="-105" charset="-128"/>
                <a:cs typeface="ＭＳ Ｐゴシック" pitchFamily="-105" charset="-128"/>
              </a:rPr>
              <a:t>8348 Istituzioni scolastiche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1800" dirty="0">
                <a:latin typeface="Cambria" panose="02040503050406030204" pitchFamily="18" charset="0"/>
                <a:ea typeface="ＭＳ Ｐゴシック" pitchFamily="-105" charset="-128"/>
                <a:cs typeface="ＭＳ Ｐゴシック" pitchFamily="-105" charset="-128"/>
              </a:rPr>
              <a:t>4865 Istituti comprensivi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ＭＳ Ｐゴシック" pitchFamily="-105" charset="-128"/>
                <a:cs typeface="ＭＳ Ｐゴシック" pitchFamily="-105" charset="-128"/>
              </a:rPr>
              <a:t>2723 II ciclo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" name="Nuvola 4">
            <a:extLst>
              <a:ext uri="{FF2B5EF4-FFF2-40B4-BE49-F238E27FC236}">
                <a16:creationId xmlns:a16="http://schemas.microsoft.com/office/drawing/2014/main" id="{24057517-120B-734F-9937-CCD86A2A3A18}"/>
              </a:ext>
            </a:extLst>
          </p:cNvPr>
          <p:cNvSpPr/>
          <p:nvPr/>
        </p:nvSpPr>
        <p:spPr bwMode="auto">
          <a:xfrm>
            <a:off x="3659046" y="3926233"/>
            <a:ext cx="3024336" cy="1957754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ＭＳ Ｐゴシック" pitchFamily="-105" charset="-128"/>
                <a:cs typeface="ＭＳ Ｐゴシック" pitchFamily="-105" charset="-128"/>
              </a:rPr>
              <a:t>Tantissimi incontri!</a:t>
            </a:r>
          </a:p>
        </p:txBody>
      </p:sp>
    </p:spTree>
    <p:extLst>
      <p:ext uri="{BB962C8B-B14F-4D97-AF65-F5344CB8AC3E}">
        <p14:creationId xmlns:p14="http://schemas.microsoft.com/office/powerpoint/2010/main" val="267022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</p:spPr>
        <p:txBody>
          <a:bodyPr lIns="0" tIns="0" rIns="0" bIns="0"/>
          <a:lstStyle/>
          <a:p>
            <a:pPr eaLnBrk="1" hangingPunct="1"/>
            <a:r>
              <a:rPr lang="it-IT" altLang="it-IT" dirty="0">
                <a:solidFill>
                  <a:srgbClr val="0C346B"/>
                </a:solidFill>
              </a:rPr>
              <a:t>Il curriculum verticale come attività sociale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1B289E2-48DA-AF45-B68C-0D641A7A5D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2060848"/>
            <a:ext cx="1964582" cy="115212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A1A7EA1-88B3-5340-A439-D98B84B22F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4145" y="4319199"/>
            <a:ext cx="2592287" cy="1411669"/>
          </a:xfrm>
          <a:prstGeom prst="rect">
            <a:avLst/>
          </a:prstGeom>
        </p:spPr>
      </p:pic>
      <p:sp>
        <p:nvSpPr>
          <p:cNvPr id="6" name="Freccia bidirezionale verticale 5">
            <a:extLst>
              <a:ext uri="{FF2B5EF4-FFF2-40B4-BE49-F238E27FC236}">
                <a16:creationId xmlns:a16="http://schemas.microsoft.com/office/drawing/2014/main" id="{B591778B-9D93-BB42-BA93-CC9412CE991D}"/>
              </a:ext>
            </a:extLst>
          </p:cNvPr>
          <p:cNvSpPr/>
          <p:nvPr/>
        </p:nvSpPr>
        <p:spPr>
          <a:xfrm rot="1942106">
            <a:off x="2023711" y="3287663"/>
            <a:ext cx="281756" cy="123760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bidirezionale verticale 6">
            <a:extLst>
              <a:ext uri="{FF2B5EF4-FFF2-40B4-BE49-F238E27FC236}">
                <a16:creationId xmlns:a16="http://schemas.microsoft.com/office/drawing/2014/main" id="{BE342B32-1189-C24A-A4D9-E8B192F4BE2B}"/>
              </a:ext>
            </a:extLst>
          </p:cNvPr>
          <p:cNvSpPr/>
          <p:nvPr/>
        </p:nvSpPr>
        <p:spPr>
          <a:xfrm rot="5400000">
            <a:off x="3712524" y="4155523"/>
            <a:ext cx="281756" cy="181806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bidirezionale verticale 7">
            <a:extLst>
              <a:ext uri="{FF2B5EF4-FFF2-40B4-BE49-F238E27FC236}">
                <a16:creationId xmlns:a16="http://schemas.microsoft.com/office/drawing/2014/main" id="{C7D7104C-E82C-084F-B4C9-E39ADE99AF4A}"/>
              </a:ext>
            </a:extLst>
          </p:cNvPr>
          <p:cNvSpPr/>
          <p:nvPr/>
        </p:nvSpPr>
        <p:spPr>
          <a:xfrm rot="7907972">
            <a:off x="3964056" y="3270762"/>
            <a:ext cx="311241" cy="152295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destra con strisce 9">
            <a:extLst>
              <a:ext uri="{FF2B5EF4-FFF2-40B4-BE49-F238E27FC236}">
                <a16:creationId xmlns:a16="http://schemas.microsoft.com/office/drawing/2014/main" id="{704C2ACE-3C6E-8E46-AC47-279EFFB3C8E5}"/>
              </a:ext>
            </a:extLst>
          </p:cNvPr>
          <p:cNvSpPr/>
          <p:nvPr/>
        </p:nvSpPr>
        <p:spPr>
          <a:xfrm rot="19949371">
            <a:off x="4442698" y="2948162"/>
            <a:ext cx="1159075" cy="841269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200823E-C585-F04B-AD38-A4B1F2C019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313" y="4655795"/>
            <a:ext cx="1988055" cy="122123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F4F3E24-4B63-7B48-8711-63E1097317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7381" y="1288453"/>
            <a:ext cx="2092084" cy="261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65613"/>
      </p:ext>
    </p:extLst>
  </p:cSld>
  <p:clrMapOvr>
    <a:masterClrMapping/>
  </p:clrMapOvr>
</p:sld>
</file>

<file path=ppt/theme/theme1.xml><?xml version="1.0" encoding="utf-8"?>
<a:theme xmlns:a="http://schemas.openxmlformats.org/drawingml/2006/main" name="copertine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zione3" id="{EA70324E-9455-1547-94C4-E25DEA959F02}" vid="{3C932809-9FBC-CB41-B745-BE06340FCDC5}"/>
    </a:ext>
  </a:extLst>
</a:theme>
</file>

<file path=ppt/theme/theme2.xml><?xml version="1.0" encoding="utf-8"?>
<a:theme xmlns:a="http://schemas.openxmlformats.org/drawingml/2006/main" name="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zione3" id="{EA70324E-9455-1547-94C4-E25DEA959F02}" vid="{13C7AC97-9AE9-A54A-895C-1B83166EC58C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zione3" id="{EA70324E-9455-1547-94C4-E25DEA959F02}" vid="{0A977833-C886-0141-B65A-A987FBC42127}"/>
    </a:ext>
  </a:extLst>
</a:theme>
</file>

<file path=ppt/theme/theme4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a di Offic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zione3" id="{EA70324E-9455-1547-94C4-E25DEA959F02}" vid="{C338127C-1A0E-ED43-8412-38F476EF2467}"/>
    </a:ext>
  </a:extLst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copertine</Template>
  <TotalTime>2239</TotalTime>
  <Words>1314</Words>
  <Application>Microsoft Macintosh PowerPoint</Application>
  <PresentationFormat>Presentazione su schermo (4:3)</PresentationFormat>
  <Paragraphs>191</Paragraphs>
  <Slides>23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23</vt:i4>
      </vt:variant>
    </vt:vector>
  </HeadingPairs>
  <TitlesOfParts>
    <vt:vector size="35" baseType="lpstr">
      <vt:lpstr>ＭＳ Ｐゴシック</vt:lpstr>
      <vt:lpstr>Arial</vt:lpstr>
      <vt:lpstr>Calibri</vt:lpstr>
      <vt:lpstr>Cambria</vt:lpstr>
      <vt:lpstr>Comic Sans MS</vt:lpstr>
      <vt:lpstr>Times New Roman</vt:lpstr>
      <vt:lpstr>Trebuchet MS</vt:lpstr>
      <vt:lpstr>Wingdings</vt:lpstr>
      <vt:lpstr>copertine</vt:lpstr>
      <vt:lpstr>3</vt:lpstr>
      <vt:lpstr>Tema di Office</vt:lpstr>
      <vt:lpstr>1_Tema di Office</vt:lpstr>
      <vt:lpstr>GeoGebra nel curricolo verticale Ottavio G. Rizzo </vt:lpstr>
      <vt:lpstr>Qualche definizione</vt:lpstr>
      <vt:lpstr>Qualche definizione</vt:lpstr>
      <vt:lpstr>Qualche definizione</vt:lpstr>
      <vt:lpstr>Qualche definizione</vt:lpstr>
      <vt:lpstr>Qualche definizione</vt:lpstr>
      <vt:lpstr>Lo sviluppo del curricolo</vt:lpstr>
      <vt:lpstr>Le scuole e curriculum verticale</vt:lpstr>
      <vt:lpstr>Il curriculum verticale come attività sociale</vt:lpstr>
      <vt:lpstr>GeoGebra nel curriculum verticale</vt:lpstr>
      <vt:lpstr>GeoGebra nel curriculum verticale</vt:lpstr>
      <vt:lpstr>GeoGebra nel curriculum verticale</vt:lpstr>
      <vt:lpstr>GeoGebra nel curriculum verticale</vt:lpstr>
      <vt:lpstr>GeoGebra alla primaria?</vt:lpstr>
      <vt:lpstr>Presentazione standard di PowerPoint</vt:lpstr>
      <vt:lpstr>Presentazione standard di PowerPoint</vt:lpstr>
      <vt:lpstr>Curricolo verticale nella secondaria</vt:lpstr>
      <vt:lpstr>Dalla primaria al secondo grado?</vt:lpstr>
      <vt:lpstr>Dalla primaria al secondo grado</vt:lpstr>
      <vt:lpstr>Una proposta di curricolo verticale</vt:lpstr>
      <vt:lpstr>Un’attività dalla primaria al liceo scientifico</vt:lpstr>
      <vt:lpstr>Un’attività dalla primaria al liceo scientifico</vt:lpstr>
      <vt:lpstr>Un’attività dalla primaria al liceo scientifico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GeoGebra nel curricolo verticale Ottavio G. Rizzo </dc:title>
  <dc:subject/>
  <dc:creator>Ottavio Rizzo</dc:creator>
  <cp:keywords/>
  <dc:description/>
  <cp:lastModifiedBy>Ottavio Rizzo</cp:lastModifiedBy>
  <cp:revision>45</cp:revision>
  <dcterms:created xsi:type="dcterms:W3CDTF">2018-11-13T20:14:39Z</dcterms:created>
  <dcterms:modified xsi:type="dcterms:W3CDTF">2018-11-17T01:45:44Z</dcterms:modified>
  <cp:category/>
</cp:coreProperties>
</file>