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handoutMasterIdLst>
    <p:handoutMasterId r:id="rId4"/>
  </p:handoutMasterIdLst>
  <p:sldIdLst>
    <p:sldId id="510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22FA"/>
    <a:srgbClr val="FF3300"/>
    <a:srgbClr val="00CC00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0" autoAdjust="0"/>
    <p:restoredTop sz="94706" autoAdjust="0"/>
  </p:normalViewPr>
  <p:slideViewPr>
    <p:cSldViewPr>
      <p:cViewPr>
        <p:scale>
          <a:sx n="66" d="100"/>
          <a:sy n="66" d="100"/>
        </p:scale>
        <p:origin x="-2358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DFC538D-0CDC-4B0B-B7B4-88D53D7109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5DDD28-18FC-420A-8422-27861832E62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29574-A85C-4DDB-A54E-0C3F88666FF8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27F8-3D45-4DC5-B36B-283F8BE8AA66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C55A5-972A-4AD8-8983-E91EA3838E66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14C60-0D95-4873-A0AF-DA2A2114B483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49F62-6168-4EA7-BA63-5BAC8B49FFCF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1EE42-FD11-4EAA-B931-64D39C450708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96A2-64D9-49C1-B362-EFAD57F20456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6B843-7AF6-431A-8D75-E3AD2A632508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0C2D4-F857-4268-BA80-FC1AD9B33BC1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A4081F-F02F-463F-9B7C-01979457EB41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E47CF-03B8-4BC5-ACE3-2299DC0E8744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37A9AD-812E-4918-96F9-21280BFAE7F1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din\Desktop\ba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496" y="81368"/>
            <a:ext cx="8880000" cy="6660000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72008" y="57398"/>
            <a:ext cx="1475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Quale il grafico della funzione ?</a:t>
            </a:r>
          </a:p>
        </p:txBody>
      </p:sp>
      <p:sp>
        <p:nvSpPr>
          <p:cNvPr id="7" name="Rettangolo 6"/>
          <p:cNvSpPr/>
          <p:nvPr/>
        </p:nvSpPr>
        <p:spPr>
          <a:xfrm>
            <a:off x="5292080" y="3356992"/>
            <a:ext cx="2304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Dall’andamento del grafico alla possibile espressione analitica della funzione.</a:t>
            </a:r>
          </a:p>
        </p:txBody>
      </p:sp>
      <p:sp>
        <p:nvSpPr>
          <p:cNvPr id="8" name="Rettangolo 7"/>
          <p:cNvSpPr/>
          <p:nvPr/>
        </p:nvSpPr>
        <p:spPr>
          <a:xfrm>
            <a:off x="5364088" y="5877272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L’approssimazione di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e,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4016" y="1628800"/>
            <a:ext cx="1475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Equazioni di luoghi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geometrici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59832" y="5818038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La probabilità condizionata e la formula di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Bayes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059832" y="3645024"/>
            <a:ext cx="1800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Applicazione degli integrali al calcolo di aree e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volumi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44016" y="3789040"/>
            <a:ext cx="1475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Teoremi di 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Lagrange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Rolle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l'Hôpital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619672" y="1447616"/>
            <a:ext cx="13681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Quale il modello di un sistema assiomatico</a:t>
            </a:r>
            <a:r>
              <a:rPr lang="it-IT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292080" y="1628800"/>
            <a:ext cx="259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Permutazioni, disposizioni,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combinazioni</a:t>
            </a:r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07504" y="5805264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Principio di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Cavalieri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619672" y="5004465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Il principio</a:t>
            </a:r>
          </a:p>
          <a:p>
            <a:pPr algn="ctr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di induzione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1619672" y="5818038"/>
            <a:ext cx="1368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Il teorema della media integrale</a:t>
            </a:r>
            <a:r>
              <a:rPr lang="it-IT" b="1" dirty="0"/>
              <a:t>.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5580112" y="-3577"/>
            <a:ext cx="2088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Il calcolo approssimato della radice di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un’equazione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275856" y="188640"/>
            <a:ext cx="1691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L’immaginario numero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763688" y="3308791"/>
            <a:ext cx="1152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Problemi di massimo e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minimo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203848" y="1519624"/>
            <a:ext cx="15121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Distribuzione binomiale e distribuzione normale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it-IT" b="1" dirty="0"/>
              <a:t>        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7848872" y="129406"/>
            <a:ext cx="1115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I cinque poliedri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regolari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8028384" y="1508591"/>
            <a:ext cx="936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Confronto di insiemi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infiniti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7884368" y="3812847"/>
            <a:ext cx="1187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Approssimare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un integrale definito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691680" y="0"/>
            <a:ext cx="1115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13984</TotalTime>
  <Words>110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Emilio</dc:creator>
  <cp:lastModifiedBy>Emilio</cp:lastModifiedBy>
  <cp:revision>1251</cp:revision>
  <dcterms:created xsi:type="dcterms:W3CDTF">2007-02-21T17:06:28Z</dcterms:created>
  <dcterms:modified xsi:type="dcterms:W3CDTF">2013-11-01T10:43:17Z</dcterms:modified>
</cp:coreProperties>
</file>